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5" r:id="rId3"/>
    <p:sldId id="308" r:id="rId4"/>
    <p:sldId id="309" r:id="rId5"/>
    <p:sldId id="310" r:id="rId6"/>
    <p:sldId id="311" r:id="rId7"/>
    <p:sldId id="313" r:id="rId8"/>
    <p:sldId id="315" r:id="rId9"/>
    <p:sldId id="314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  <p:guide pos="3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Large ocean wave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t>4-9-2016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nl-NL" smtClean="0"/>
              <a:pPr/>
              <a:t>4-9-2016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Afbeelding 9" descr="Large ocean wave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nl-NL" smtClean="0"/>
              <a:pPr/>
              <a:t>4-9-2016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R9MqgRIP9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ALS</a:t>
            </a:r>
            <a:br>
              <a:rPr lang="nl-NL" dirty="0" smtClean="0"/>
            </a:br>
            <a:r>
              <a:rPr lang="nl-NL" sz="2800" dirty="0" err="1" smtClean="0"/>
              <a:t>Amsterdamcityswim</a:t>
            </a:r>
            <a:endParaRPr lang="nl-NL" sz="28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11 september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sz="4400" dirty="0" smtClean="0"/>
              <a:t>Wie heeft er wel eens gehoord van ALS?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ALS?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2315" y="1772816"/>
            <a:ext cx="9144001" cy="4419600"/>
          </a:xfrm>
        </p:spPr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Zenuwziekte die de spieren aantast</a:t>
            </a:r>
          </a:p>
          <a:p>
            <a:r>
              <a:rPr lang="nl-NL" dirty="0" smtClean="0"/>
              <a:t>ALS is afkorting van: </a:t>
            </a:r>
            <a:r>
              <a:rPr lang="nl-NL" dirty="0" err="1" smtClean="0"/>
              <a:t>Amyotrofische</a:t>
            </a:r>
            <a:r>
              <a:rPr lang="nl-NL" dirty="0" smtClean="0"/>
              <a:t> laterale sclerose</a:t>
            </a:r>
          </a:p>
          <a:p>
            <a:r>
              <a:rPr lang="nl-NL" dirty="0" smtClean="0"/>
              <a:t>Met name bij mensen tussen de 40 en 60 jaar oud</a:t>
            </a:r>
          </a:p>
          <a:p>
            <a:r>
              <a:rPr lang="nl-NL" dirty="0" smtClean="0"/>
              <a:t>Symptomen beginnen meestal bij spieren in keel, armen en benen</a:t>
            </a:r>
          </a:p>
          <a:p>
            <a:r>
              <a:rPr lang="nl-NL" dirty="0" smtClean="0"/>
              <a:t>Levensverwachting kort</a:t>
            </a:r>
          </a:p>
          <a:p>
            <a:r>
              <a:rPr lang="nl-NL" dirty="0" smtClean="0"/>
              <a:t>Uiteindelijk stoppen de ademhalingsspieren</a:t>
            </a:r>
          </a:p>
          <a:p>
            <a:r>
              <a:rPr lang="nl-NL" dirty="0" smtClean="0"/>
              <a:t>Dodelijk</a:t>
            </a:r>
          </a:p>
          <a:p>
            <a:r>
              <a:rPr lang="nl-NL" dirty="0" smtClean="0"/>
              <a:t>ALS komt bij 5 op de 100.000 mensen voor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385984"/>
            <a:ext cx="3528392" cy="311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3932" y="511558"/>
            <a:ext cx="9144000" cy="1219200"/>
          </a:xfrm>
        </p:spPr>
        <p:txBody>
          <a:bodyPr/>
          <a:lstStyle/>
          <a:p>
            <a:r>
              <a:rPr lang="nl-NL" dirty="0" smtClean="0"/>
              <a:t>Oorzaak?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5410199" cy="4343400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Niet bekend</a:t>
            </a:r>
            <a:endParaRPr lang="nl-NL" dirty="0"/>
          </a:p>
          <a:p>
            <a:r>
              <a:rPr lang="nl-NL" dirty="0" smtClean="0"/>
              <a:t>Helaas nog geen behandeling mogelijk</a:t>
            </a:r>
          </a:p>
          <a:p>
            <a:r>
              <a:rPr lang="nl-NL" dirty="0" smtClean="0"/>
              <a:t>Wetenschappelijk onderzoek nodig</a:t>
            </a:r>
          </a:p>
          <a:p>
            <a:pPr lvl="1"/>
            <a:r>
              <a:rPr lang="nl-NL" dirty="0" smtClean="0"/>
              <a:t>Om achter oorzaak te komen</a:t>
            </a:r>
          </a:p>
          <a:p>
            <a:pPr lvl="1"/>
            <a:r>
              <a:rPr lang="nl-NL" dirty="0" smtClean="0"/>
              <a:t>Om medicijnen te ontwikkelen</a:t>
            </a:r>
          </a:p>
          <a:p>
            <a:r>
              <a:rPr lang="nl-NL" dirty="0" smtClean="0"/>
              <a:t>Geld voor nodig</a:t>
            </a:r>
            <a:endParaRPr lang="nl-NL" dirty="0"/>
          </a:p>
        </p:txBody>
      </p:sp>
      <p:sp>
        <p:nvSpPr>
          <p:cNvPr id="8" name="AutoShape 2" descr="Afbeeldingsresultaat voor vraagteken blauw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2204864"/>
            <a:ext cx="4320480" cy="32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Amsterdam </a:t>
            </a:r>
            <a:r>
              <a:rPr lang="nl-NL" dirty="0" err="1" smtClean="0"/>
              <a:t>city</a:t>
            </a:r>
            <a:r>
              <a:rPr lang="nl-NL" dirty="0" smtClean="0"/>
              <a:t> </a:t>
            </a:r>
            <a:r>
              <a:rPr lang="nl-NL" dirty="0" err="1" smtClean="0"/>
              <a:t>swim</a:t>
            </a:r>
            <a:r>
              <a:rPr lang="nl-NL" dirty="0" smtClean="0"/>
              <a:t> op11 september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5</a:t>
            </a:r>
            <a:r>
              <a:rPr lang="nl-NL" dirty="0" smtClean="0"/>
              <a:t>-de keer</a:t>
            </a:r>
          </a:p>
          <a:p>
            <a:r>
              <a:rPr lang="nl-NL" dirty="0" err="1" smtClean="0"/>
              <a:t>Kids</a:t>
            </a:r>
            <a:r>
              <a:rPr lang="nl-NL" dirty="0" smtClean="0"/>
              <a:t> </a:t>
            </a:r>
            <a:r>
              <a:rPr lang="nl-NL" dirty="0" err="1" smtClean="0"/>
              <a:t>swim</a:t>
            </a:r>
            <a:r>
              <a:rPr lang="nl-NL" dirty="0" smtClean="0"/>
              <a:t> 3-de keer</a:t>
            </a:r>
          </a:p>
          <a:p>
            <a:r>
              <a:rPr lang="nl-NL" dirty="0" smtClean="0"/>
              <a:t>Afstanden</a:t>
            </a:r>
          </a:p>
          <a:p>
            <a:pPr lvl="1"/>
            <a:r>
              <a:rPr lang="nl-NL" dirty="0" smtClean="0"/>
              <a:t>Volwassenen: 2000 m</a:t>
            </a:r>
          </a:p>
          <a:p>
            <a:pPr lvl="1"/>
            <a:r>
              <a:rPr lang="nl-NL" dirty="0" smtClean="0"/>
              <a:t>Kinderen: 700 m</a:t>
            </a:r>
          </a:p>
          <a:p>
            <a:r>
              <a:rPr lang="nl-NL" dirty="0" smtClean="0"/>
              <a:t>Mijn motivatie om mee te doen</a:t>
            </a:r>
          </a:p>
          <a:p>
            <a:r>
              <a:rPr lang="nl-NL" dirty="0"/>
              <a:t>T</a:t>
            </a:r>
            <a:r>
              <a:rPr lang="nl-NL" dirty="0" smtClean="0"/>
              <a:t>raining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132856"/>
            <a:ext cx="5590423" cy="3151464"/>
          </a:xfrm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2133972" y="359593"/>
            <a:ext cx="9144001" cy="4419600"/>
          </a:xfrm>
        </p:spPr>
        <p:txBody>
          <a:bodyPr/>
          <a:lstStyle/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www.youtube.com/watch?v=R9MqgRIP9LU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7868" y="1845098"/>
            <a:ext cx="6768752" cy="452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2132856"/>
            <a:ext cx="2375248" cy="33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18" y="692696"/>
            <a:ext cx="2088232" cy="291253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0"/>
            <a:ext cx="3506450" cy="17978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509120"/>
            <a:ext cx="3500429" cy="19602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2115059"/>
            <a:ext cx="2870682" cy="20768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4" y="281241"/>
            <a:ext cx="2033049" cy="30001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3670841"/>
            <a:ext cx="2088232" cy="29768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41" y="4797152"/>
            <a:ext cx="3168368" cy="17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2800" dirty="0" smtClean="0">
                <a:latin typeface="Arial Black" panose="020B0A04020102020204" pitchFamily="34" charset="0"/>
              </a:rPr>
              <a:t>Sponsor mijn </a:t>
            </a:r>
            <a:r>
              <a:rPr lang="nl-NL" sz="2800" dirty="0" err="1" smtClean="0">
                <a:latin typeface="Arial Black" panose="020B0A04020102020204" pitchFamily="34" charset="0"/>
              </a:rPr>
              <a:t>swim</a:t>
            </a:r>
            <a:r>
              <a:rPr lang="nl-NL" sz="2800" dirty="0" smtClean="0">
                <a:latin typeface="Arial Black" panose="020B0A04020102020204" pitchFamily="34" charset="0"/>
              </a:rPr>
              <a:t> en lever daarmee een bijdrage voor onderzoek naar een medicijn tegen deze verschrikkelijke ziekte!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260648"/>
            <a:ext cx="3489309" cy="634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or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ontwerp van oceaangolven (breedbeeld)</Template>
  <TotalTime>0</TotalTime>
  <Words>140</Words>
  <Application>Microsoft Office PowerPoint</Application>
  <PresentationFormat>Aangepast</PresentationFormat>
  <Paragraphs>46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Century Gothic</vt:lpstr>
      <vt:lpstr>OceanWaves_16x9</vt:lpstr>
      <vt:lpstr>ALS Amsterdamcityswim</vt:lpstr>
      <vt:lpstr>PowerPoint-presentatie</vt:lpstr>
      <vt:lpstr>Wat is ALS?</vt:lpstr>
      <vt:lpstr>Oorzaak?</vt:lpstr>
      <vt:lpstr>Amsterdam city swim op11 september</vt:lpstr>
      <vt:lpstr> </vt:lpstr>
      <vt:lpstr>PowerPoint-presentatie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2015-08-22T18:56:25Z</dcterms:created>
  <dcterms:modified xsi:type="dcterms:W3CDTF">2016-09-04T17:36:22Z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