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4" r:id="rId4"/>
    <p:sldId id="260" r:id="rId5"/>
    <p:sldId id="270" r:id="rId6"/>
    <p:sldId id="257" r:id="rId7"/>
    <p:sldId id="269" r:id="rId8"/>
    <p:sldId id="268" r:id="rId9"/>
    <p:sldId id="261" r:id="rId10"/>
    <p:sldId id="266" r:id="rId11"/>
    <p:sldId id="267" r:id="rId1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17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B2F74C-B375-4D53-A283-008E48255B1E}" type="doc">
      <dgm:prSet loTypeId="urn:microsoft.com/office/officeart/2008/layout/VerticalAccentList" loCatId="list" qsTypeId="urn:microsoft.com/office/officeart/2005/8/quickstyle/simple1" qsCatId="simple" csTypeId="urn:microsoft.com/office/officeart/2005/8/colors/accent1_2" csCatId="accent1" phldr="1"/>
      <dgm:spPr/>
      <dgm:t>
        <a:bodyPr/>
        <a:lstStyle/>
        <a:p>
          <a:endParaRPr lang="nl-NL"/>
        </a:p>
      </dgm:t>
    </dgm:pt>
    <dgm:pt modelId="{4FB9C3F0-2E2D-4052-B350-2A91F65E1474}">
      <dgm:prSet phldrT="[Tekst]" custT="1"/>
      <dgm:spPr/>
      <dgm:t>
        <a:bodyPr/>
        <a:lstStyle/>
        <a:p>
          <a:r>
            <a:rPr lang="nl-NL" sz="2400" dirty="0" smtClean="0">
              <a:latin typeface="+mj-lt"/>
            </a:rPr>
            <a:t>Wettelijk verplicht om een MR te installeren: Wet van 30 november 2006 (Stb 2006, 658) wijziging 1 aug 2014 (passend onderwijs)</a:t>
          </a:r>
          <a:endParaRPr lang="nl-NL" sz="2400" dirty="0">
            <a:latin typeface="+mj-lt"/>
          </a:endParaRPr>
        </a:p>
      </dgm:t>
    </dgm:pt>
    <dgm:pt modelId="{4C73FFA9-F784-4EF1-8032-C109A11B59C0}" type="parTrans" cxnId="{A6DA99DB-CDB9-48D7-82F1-D524964A7311}">
      <dgm:prSet/>
      <dgm:spPr/>
      <dgm:t>
        <a:bodyPr/>
        <a:lstStyle/>
        <a:p>
          <a:endParaRPr lang="nl-NL"/>
        </a:p>
      </dgm:t>
    </dgm:pt>
    <dgm:pt modelId="{F35EF10C-3075-4432-B03E-8AA43C22CF0A}" type="sibTrans" cxnId="{A6DA99DB-CDB9-48D7-82F1-D524964A7311}">
      <dgm:prSet/>
      <dgm:spPr/>
      <dgm:t>
        <a:bodyPr/>
        <a:lstStyle/>
        <a:p>
          <a:endParaRPr lang="nl-NL"/>
        </a:p>
      </dgm:t>
    </dgm:pt>
    <dgm:pt modelId="{24C2742E-527A-4CD3-8D50-4AE360EAAA2F}">
      <dgm:prSet phldrT="[Tekst]" phldr="1"/>
      <dgm:spPr/>
      <dgm:t>
        <a:bodyPr/>
        <a:lstStyle/>
        <a:p>
          <a:endParaRPr lang="nl-NL"/>
        </a:p>
      </dgm:t>
    </dgm:pt>
    <dgm:pt modelId="{862816CE-3BEB-4E5A-8577-AFF78828A518}" type="parTrans" cxnId="{7808E7F9-DAFD-4A5D-9472-302AA4655D3D}">
      <dgm:prSet/>
      <dgm:spPr/>
      <dgm:t>
        <a:bodyPr/>
        <a:lstStyle/>
        <a:p>
          <a:endParaRPr lang="nl-NL"/>
        </a:p>
      </dgm:t>
    </dgm:pt>
    <dgm:pt modelId="{5BEA9A31-5514-42B5-A931-B4321F3381F0}" type="sibTrans" cxnId="{7808E7F9-DAFD-4A5D-9472-302AA4655D3D}">
      <dgm:prSet/>
      <dgm:spPr/>
      <dgm:t>
        <a:bodyPr/>
        <a:lstStyle/>
        <a:p>
          <a:endParaRPr lang="nl-NL"/>
        </a:p>
      </dgm:t>
    </dgm:pt>
    <dgm:pt modelId="{68071335-1D53-4949-B15D-331721E21B81}">
      <dgm:prSet phldrT="[Tekst]" custT="1"/>
      <dgm:spPr/>
      <dgm:t>
        <a:bodyPr/>
        <a:lstStyle/>
        <a:p>
          <a:r>
            <a:rPr lang="nl-NL" sz="2400" dirty="0" smtClean="0">
              <a:latin typeface="+mj-lt"/>
            </a:rPr>
            <a:t>Statuten </a:t>
          </a:r>
          <a:r>
            <a:rPr lang="nl-NL" sz="2400" dirty="0" err="1" smtClean="0">
              <a:latin typeface="+mj-lt"/>
            </a:rPr>
            <a:t>Sarkon</a:t>
          </a:r>
          <a:r>
            <a:rPr lang="nl-NL" sz="2400" dirty="0" smtClean="0">
              <a:latin typeface="+mj-lt"/>
            </a:rPr>
            <a:t> en afgeleide specifiek per school</a:t>
          </a:r>
          <a:endParaRPr lang="nl-NL" sz="2400" dirty="0">
            <a:latin typeface="+mj-lt"/>
          </a:endParaRPr>
        </a:p>
      </dgm:t>
    </dgm:pt>
    <dgm:pt modelId="{849D677D-10AD-4E18-B37C-B301A019EEEF}" type="parTrans" cxnId="{8E4C63EF-53C1-4CDE-8119-528E1C46DE2E}">
      <dgm:prSet/>
      <dgm:spPr/>
      <dgm:t>
        <a:bodyPr/>
        <a:lstStyle/>
        <a:p>
          <a:endParaRPr lang="nl-NL"/>
        </a:p>
      </dgm:t>
    </dgm:pt>
    <dgm:pt modelId="{E1D36B4B-9412-471C-94E6-CF2FB5D2EC26}" type="sibTrans" cxnId="{8E4C63EF-53C1-4CDE-8119-528E1C46DE2E}">
      <dgm:prSet/>
      <dgm:spPr/>
      <dgm:t>
        <a:bodyPr/>
        <a:lstStyle/>
        <a:p>
          <a:endParaRPr lang="nl-NL"/>
        </a:p>
      </dgm:t>
    </dgm:pt>
    <dgm:pt modelId="{CA92717A-484F-480C-9B1B-FF7829E04942}">
      <dgm:prSet phldrT="[Tekst]" custT="1"/>
      <dgm:spPr/>
      <dgm:t>
        <a:bodyPr/>
        <a:lstStyle/>
        <a:p>
          <a:r>
            <a:rPr lang="nl-NL" sz="2400" dirty="0" smtClean="0">
              <a:latin typeface="+mj-lt"/>
            </a:rPr>
            <a:t>Medezeggenschap betekent met de directie praten, meebeslissen, denken en anticiperen op toekomstige ontwikkelingen. </a:t>
          </a:r>
        </a:p>
        <a:p>
          <a:r>
            <a:rPr lang="nl-NL" sz="2400" dirty="0" smtClean="0">
              <a:latin typeface="+mj-lt"/>
            </a:rPr>
            <a:t>De medezeggenschapsraad is derhalve een </a:t>
          </a:r>
          <a:r>
            <a:rPr lang="nl-NL" sz="2400" b="1" dirty="0" smtClean="0">
              <a:latin typeface="+mj-lt"/>
            </a:rPr>
            <a:t>beleidsvormend </a:t>
          </a:r>
          <a:r>
            <a:rPr lang="nl-NL" sz="2400" dirty="0" smtClean="0">
              <a:latin typeface="+mj-lt"/>
            </a:rPr>
            <a:t>orgaan waarbij er </a:t>
          </a:r>
          <a:r>
            <a:rPr lang="nl-NL" sz="2400" b="1" dirty="0" smtClean="0">
              <a:latin typeface="+mj-lt"/>
            </a:rPr>
            <a:t>recht is op instemming en advies </a:t>
          </a:r>
          <a:r>
            <a:rPr lang="nl-NL" sz="2400" dirty="0" smtClean="0">
              <a:latin typeface="+mj-lt"/>
            </a:rPr>
            <a:t>op het SARKON / Henricus beleid en de uitvoering hierop. </a:t>
          </a:r>
          <a:endParaRPr lang="nl-NL" sz="2400" dirty="0">
            <a:latin typeface="+mj-lt"/>
          </a:endParaRPr>
        </a:p>
      </dgm:t>
    </dgm:pt>
    <dgm:pt modelId="{A9F86B3D-B74D-43E3-B9C9-C1D326C48D7A}" type="parTrans" cxnId="{BA022E6E-FCA0-48CE-A717-6B74E2B4D861}">
      <dgm:prSet/>
      <dgm:spPr/>
      <dgm:t>
        <a:bodyPr/>
        <a:lstStyle/>
        <a:p>
          <a:endParaRPr lang="nl-NL"/>
        </a:p>
      </dgm:t>
    </dgm:pt>
    <dgm:pt modelId="{A1D76E62-14D4-48BC-9405-3D5366418415}" type="sibTrans" cxnId="{BA022E6E-FCA0-48CE-A717-6B74E2B4D861}">
      <dgm:prSet/>
      <dgm:spPr/>
      <dgm:t>
        <a:bodyPr/>
        <a:lstStyle/>
        <a:p>
          <a:endParaRPr lang="nl-NL"/>
        </a:p>
      </dgm:t>
    </dgm:pt>
    <dgm:pt modelId="{668B9969-40B4-47AF-8116-DBACD8BD3945}">
      <dgm:prSet phldrT="[Tekst]" phldr="1"/>
      <dgm:spPr/>
      <dgm:t>
        <a:bodyPr/>
        <a:lstStyle/>
        <a:p>
          <a:endParaRPr lang="nl-NL" dirty="0"/>
        </a:p>
      </dgm:t>
    </dgm:pt>
    <dgm:pt modelId="{5DC80BD7-C335-4DC4-B993-50A40B12BF67}" type="sibTrans" cxnId="{49544484-C31F-41C0-A898-98837B775B63}">
      <dgm:prSet/>
      <dgm:spPr/>
      <dgm:t>
        <a:bodyPr/>
        <a:lstStyle/>
        <a:p>
          <a:endParaRPr lang="nl-NL"/>
        </a:p>
      </dgm:t>
    </dgm:pt>
    <dgm:pt modelId="{A28586DE-65A1-4284-9370-7079DFE82CF0}" type="parTrans" cxnId="{49544484-C31F-41C0-A898-98837B775B63}">
      <dgm:prSet/>
      <dgm:spPr/>
      <dgm:t>
        <a:bodyPr/>
        <a:lstStyle/>
        <a:p>
          <a:endParaRPr lang="nl-NL"/>
        </a:p>
      </dgm:t>
    </dgm:pt>
    <dgm:pt modelId="{1B53EAF4-DCBB-4A0C-849D-6BD84F481236}">
      <dgm:prSet phldrT="[Tekst]" phldr="1"/>
      <dgm:spPr/>
      <dgm:t>
        <a:bodyPr/>
        <a:lstStyle/>
        <a:p>
          <a:endParaRPr lang="nl-NL"/>
        </a:p>
      </dgm:t>
    </dgm:pt>
    <dgm:pt modelId="{144848E3-5880-48B0-8326-766F46E0A5B2}" type="sibTrans" cxnId="{C6B28BD0-9AED-41AF-B845-7148EE90774A}">
      <dgm:prSet/>
      <dgm:spPr/>
      <dgm:t>
        <a:bodyPr/>
        <a:lstStyle/>
        <a:p>
          <a:endParaRPr lang="nl-NL"/>
        </a:p>
      </dgm:t>
    </dgm:pt>
    <dgm:pt modelId="{204C77A8-6D16-41E8-AD51-1C108CE10DB9}" type="parTrans" cxnId="{C6B28BD0-9AED-41AF-B845-7148EE90774A}">
      <dgm:prSet/>
      <dgm:spPr/>
      <dgm:t>
        <a:bodyPr/>
        <a:lstStyle/>
        <a:p>
          <a:endParaRPr lang="nl-NL"/>
        </a:p>
      </dgm:t>
    </dgm:pt>
    <dgm:pt modelId="{F344AE07-4F3C-425B-9BFF-781F14F4A95D}" type="pres">
      <dgm:prSet presAssocID="{E4B2F74C-B375-4D53-A283-008E48255B1E}" presName="Name0" presStyleCnt="0">
        <dgm:presLayoutVars>
          <dgm:chMax/>
          <dgm:chPref/>
          <dgm:dir/>
        </dgm:presLayoutVars>
      </dgm:prSet>
      <dgm:spPr/>
      <dgm:t>
        <a:bodyPr/>
        <a:lstStyle/>
        <a:p>
          <a:endParaRPr lang="nl-NL"/>
        </a:p>
      </dgm:t>
    </dgm:pt>
    <dgm:pt modelId="{0D447EAF-2C0E-464E-BA40-6E1EDA54BE48}" type="pres">
      <dgm:prSet presAssocID="{668B9969-40B4-47AF-8116-DBACD8BD3945}" presName="parenttextcomposite" presStyleCnt="0"/>
      <dgm:spPr/>
    </dgm:pt>
    <dgm:pt modelId="{DCBAFC0D-82F6-430C-BFB9-E6E253B7111A}" type="pres">
      <dgm:prSet presAssocID="{668B9969-40B4-47AF-8116-DBACD8BD3945}" presName="parenttext" presStyleLbl="revTx" presStyleIdx="0" presStyleCnt="3">
        <dgm:presLayoutVars>
          <dgm:chMax/>
          <dgm:chPref val="2"/>
          <dgm:bulletEnabled val="1"/>
        </dgm:presLayoutVars>
      </dgm:prSet>
      <dgm:spPr/>
      <dgm:t>
        <a:bodyPr/>
        <a:lstStyle/>
        <a:p>
          <a:endParaRPr lang="nl-NL"/>
        </a:p>
      </dgm:t>
    </dgm:pt>
    <dgm:pt modelId="{049E543E-BFA1-4570-8363-0B309666E750}" type="pres">
      <dgm:prSet presAssocID="{668B9969-40B4-47AF-8116-DBACD8BD3945}" presName="composite" presStyleCnt="0"/>
      <dgm:spPr/>
    </dgm:pt>
    <dgm:pt modelId="{21FD1BA8-604E-46CD-869F-7DC392A902B7}" type="pres">
      <dgm:prSet presAssocID="{668B9969-40B4-47AF-8116-DBACD8BD3945}" presName="chevron1" presStyleLbl="alignNode1" presStyleIdx="0" presStyleCnt="21" custScaleX="173106"/>
      <dgm:spPr/>
    </dgm:pt>
    <dgm:pt modelId="{173D2163-345A-4148-8FC0-08AF9B5D8C1E}" type="pres">
      <dgm:prSet presAssocID="{668B9969-40B4-47AF-8116-DBACD8BD3945}" presName="chevron2" presStyleLbl="alignNode1" presStyleIdx="1" presStyleCnt="21" custScaleX="173106"/>
      <dgm:spPr/>
    </dgm:pt>
    <dgm:pt modelId="{9D7CD6B2-7E0B-48AC-9A54-10BB044E0D9B}" type="pres">
      <dgm:prSet presAssocID="{668B9969-40B4-47AF-8116-DBACD8BD3945}" presName="chevron3" presStyleLbl="alignNode1" presStyleIdx="2" presStyleCnt="21" custScaleX="173106"/>
      <dgm:spPr/>
    </dgm:pt>
    <dgm:pt modelId="{ECA8DB15-7BA2-4F77-96C1-D5A65BDBAE20}" type="pres">
      <dgm:prSet presAssocID="{668B9969-40B4-47AF-8116-DBACD8BD3945}" presName="chevron4" presStyleLbl="alignNode1" presStyleIdx="3" presStyleCnt="21" custScaleX="173106"/>
      <dgm:spPr/>
    </dgm:pt>
    <dgm:pt modelId="{F31BDCD1-D968-4FA5-912E-5464B5CA3F28}" type="pres">
      <dgm:prSet presAssocID="{668B9969-40B4-47AF-8116-DBACD8BD3945}" presName="chevron5" presStyleLbl="alignNode1" presStyleIdx="4" presStyleCnt="21" custScaleX="173106"/>
      <dgm:spPr/>
    </dgm:pt>
    <dgm:pt modelId="{DFED4147-4C38-4781-87E0-8BCA1CF6AC6B}" type="pres">
      <dgm:prSet presAssocID="{668B9969-40B4-47AF-8116-DBACD8BD3945}" presName="chevron6" presStyleLbl="alignNode1" presStyleIdx="5" presStyleCnt="21" custScaleX="173106"/>
      <dgm:spPr/>
    </dgm:pt>
    <dgm:pt modelId="{BC7106AC-47D6-4885-AF82-62025144E177}" type="pres">
      <dgm:prSet presAssocID="{668B9969-40B4-47AF-8116-DBACD8BD3945}" presName="chevron7" presStyleLbl="alignNode1" presStyleIdx="6" presStyleCnt="21" custScaleX="173106"/>
      <dgm:spPr/>
    </dgm:pt>
    <dgm:pt modelId="{15BA2E92-438B-4FE8-A61C-C3640462362D}" type="pres">
      <dgm:prSet presAssocID="{668B9969-40B4-47AF-8116-DBACD8BD3945}" presName="childtext" presStyleLbl="solidFgAcc1" presStyleIdx="0" presStyleCnt="3" custScaleX="230632" custScaleY="203723">
        <dgm:presLayoutVars>
          <dgm:chMax/>
          <dgm:chPref val="0"/>
          <dgm:bulletEnabled val="1"/>
        </dgm:presLayoutVars>
      </dgm:prSet>
      <dgm:spPr/>
      <dgm:t>
        <a:bodyPr/>
        <a:lstStyle/>
        <a:p>
          <a:endParaRPr lang="nl-NL"/>
        </a:p>
      </dgm:t>
    </dgm:pt>
    <dgm:pt modelId="{F2C8E27A-436F-4C4E-BF2D-4B3DBF9E3A07}" type="pres">
      <dgm:prSet presAssocID="{5DC80BD7-C335-4DC4-B993-50A40B12BF67}" presName="sibTrans" presStyleCnt="0"/>
      <dgm:spPr/>
    </dgm:pt>
    <dgm:pt modelId="{5B3050D6-FE9A-4FF2-92C4-1CDDB29F98F2}" type="pres">
      <dgm:prSet presAssocID="{24C2742E-527A-4CD3-8D50-4AE360EAAA2F}" presName="parenttextcomposite" presStyleCnt="0"/>
      <dgm:spPr/>
    </dgm:pt>
    <dgm:pt modelId="{ECB6FA0A-A0A0-4AC1-A5F0-6923BAA1F94B}" type="pres">
      <dgm:prSet presAssocID="{24C2742E-527A-4CD3-8D50-4AE360EAAA2F}" presName="parenttext" presStyleLbl="revTx" presStyleIdx="1" presStyleCnt="3" custScaleX="173106">
        <dgm:presLayoutVars>
          <dgm:chMax/>
          <dgm:chPref val="2"/>
          <dgm:bulletEnabled val="1"/>
        </dgm:presLayoutVars>
      </dgm:prSet>
      <dgm:spPr/>
      <dgm:t>
        <a:bodyPr/>
        <a:lstStyle/>
        <a:p>
          <a:endParaRPr lang="nl-NL"/>
        </a:p>
      </dgm:t>
    </dgm:pt>
    <dgm:pt modelId="{EC5E6FEE-A574-48A2-95DC-A0C5ECB73AE3}" type="pres">
      <dgm:prSet presAssocID="{24C2742E-527A-4CD3-8D50-4AE360EAAA2F}" presName="composite" presStyleCnt="0"/>
      <dgm:spPr/>
    </dgm:pt>
    <dgm:pt modelId="{F6562052-7C2B-412E-9906-CDF64E243369}" type="pres">
      <dgm:prSet presAssocID="{24C2742E-527A-4CD3-8D50-4AE360EAAA2F}" presName="chevron1" presStyleLbl="alignNode1" presStyleIdx="7" presStyleCnt="21" custScaleX="173106"/>
      <dgm:spPr/>
    </dgm:pt>
    <dgm:pt modelId="{78FBE942-9CC8-4947-ABE0-228F6A86A736}" type="pres">
      <dgm:prSet presAssocID="{24C2742E-527A-4CD3-8D50-4AE360EAAA2F}" presName="chevron2" presStyleLbl="alignNode1" presStyleIdx="8" presStyleCnt="21" custScaleX="173106"/>
      <dgm:spPr/>
    </dgm:pt>
    <dgm:pt modelId="{F2BBB620-39CF-4728-B576-44F553FF699E}" type="pres">
      <dgm:prSet presAssocID="{24C2742E-527A-4CD3-8D50-4AE360EAAA2F}" presName="chevron3" presStyleLbl="alignNode1" presStyleIdx="9" presStyleCnt="21" custScaleX="173106"/>
      <dgm:spPr/>
    </dgm:pt>
    <dgm:pt modelId="{0F998DAB-01D3-458C-9A9E-89C49A157C9A}" type="pres">
      <dgm:prSet presAssocID="{24C2742E-527A-4CD3-8D50-4AE360EAAA2F}" presName="chevron4" presStyleLbl="alignNode1" presStyleIdx="10" presStyleCnt="21" custScaleX="173106"/>
      <dgm:spPr/>
    </dgm:pt>
    <dgm:pt modelId="{CD999974-2817-4BCA-8A2F-22DEB5C5B603}" type="pres">
      <dgm:prSet presAssocID="{24C2742E-527A-4CD3-8D50-4AE360EAAA2F}" presName="chevron5" presStyleLbl="alignNode1" presStyleIdx="11" presStyleCnt="21" custScaleX="173106"/>
      <dgm:spPr/>
    </dgm:pt>
    <dgm:pt modelId="{D7FDC0CB-6CA1-468D-91C1-ECAC05BE6201}" type="pres">
      <dgm:prSet presAssocID="{24C2742E-527A-4CD3-8D50-4AE360EAAA2F}" presName="chevron6" presStyleLbl="alignNode1" presStyleIdx="12" presStyleCnt="21" custScaleX="173106"/>
      <dgm:spPr/>
    </dgm:pt>
    <dgm:pt modelId="{972B85E9-483A-4418-804A-EF7BB7AC48E1}" type="pres">
      <dgm:prSet presAssocID="{24C2742E-527A-4CD3-8D50-4AE360EAAA2F}" presName="chevron7" presStyleLbl="alignNode1" presStyleIdx="13" presStyleCnt="21" custScaleX="173106"/>
      <dgm:spPr/>
    </dgm:pt>
    <dgm:pt modelId="{13F80F9B-6783-4BF9-9409-5940BB401205}" type="pres">
      <dgm:prSet presAssocID="{24C2742E-527A-4CD3-8D50-4AE360EAAA2F}" presName="childtext" presStyleLbl="solidFgAcc1" presStyleIdx="1" presStyleCnt="3" custScaleX="230632" custLinFactNeighborX="973" custLinFactNeighborY="-1626">
        <dgm:presLayoutVars>
          <dgm:chMax/>
          <dgm:chPref val="0"/>
          <dgm:bulletEnabled val="1"/>
        </dgm:presLayoutVars>
      </dgm:prSet>
      <dgm:spPr/>
      <dgm:t>
        <a:bodyPr/>
        <a:lstStyle/>
        <a:p>
          <a:endParaRPr lang="nl-NL"/>
        </a:p>
      </dgm:t>
    </dgm:pt>
    <dgm:pt modelId="{2207EDCE-0CE7-4864-B216-ABF8BCD2A181}" type="pres">
      <dgm:prSet presAssocID="{5BEA9A31-5514-42B5-A931-B4321F3381F0}" presName="sibTrans" presStyleCnt="0"/>
      <dgm:spPr/>
    </dgm:pt>
    <dgm:pt modelId="{52751E6A-AD7A-434E-B983-B04D501137DF}" type="pres">
      <dgm:prSet presAssocID="{1B53EAF4-DCBB-4A0C-849D-6BD84F481236}" presName="parenttextcomposite" presStyleCnt="0"/>
      <dgm:spPr/>
    </dgm:pt>
    <dgm:pt modelId="{C4C84620-1433-4435-8B7E-E1526B981FE9}" type="pres">
      <dgm:prSet presAssocID="{1B53EAF4-DCBB-4A0C-849D-6BD84F481236}" presName="parenttext" presStyleLbl="revTx" presStyleIdx="2" presStyleCnt="3" custScaleX="173106">
        <dgm:presLayoutVars>
          <dgm:chMax/>
          <dgm:chPref val="2"/>
          <dgm:bulletEnabled val="1"/>
        </dgm:presLayoutVars>
      </dgm:prSet>
      <dgm:spPr/>
      <dgm:t>
        <a:bodyPr/>
        <a:lstStyle/>
        <a:p>
          <a:endParaRPr lang="nl-NL"/>
        </a:p>
      </dgm:t>
    </dgm:pt>
    <dgm:pt modelId="{241B683E-05BF-4DDA-9415-306DB6D0AA24}" type="pres">
      <dgm:prSet presAssocID="{1B53EAF4-DCBB-4A0C-849D-6BD84F481236}" presName="composite" presStyleCnt="0"/>
      <dgm:spPr/>
    </dgm:pt>
    <dgm:pt modelId="{7600B6F3-170B-4479-8B55-FBF0F998A239}" type="pres">
      <dgm:prSet presAssocID="{1B53EAF4-DCBB-4A0C-849D-6BD84F481236}" presName="chevron1" presStyleLbl="alignNode1" presStyleIdx="14" presStyleCnt="21" custScaleX="173106"/>
      <dgm:spPr/>
    </dgm:pt>
    <dgm:pt modelId="{57A78183-0B17-4BFB-9C59-13FCCA6E6661}" type="pres">
      <dgm:prSet presAssocID="{1B53EAF4-DCBB-4A0C-849D-6BD84F481236}" presName="chevron2" presStyleLbl="alignNode1" presStyleIdx="15" presStyleCnt="21" custScaleX="173106"/>
      <dgm:spPr/>
    </dgm:pt>
    <dgm:pt modelId="{6E87E7F9-E8C9-45C1-A203-0B05E7494B58}" type="pres">
      <dgm:prSet presAssocID="{1B53EAF4-DCBB-4A0C-849D-6BD84F481236}" presName="chevron3" presStyleLbl="alignNode1" presStyleIdx="16" presStyleCnt="21" custScaleX="173106"/>
      <dgm:spPr/>
    </dgm:pt>
    <dgm:pt modelId="{B2B61C2B-44E7-4B6E-91CD-8BFC327D4098}" type="pres">
      <dgm:prSet presAssocID="{1B53EAF4-DCBB-4A0C-849D-6BD84F481236}" presName="chevron4" presStyleLbl="alignNode1" presStyleIdx="17" presStyleCnt="21" custScaleX="173106"/>
      <dgm:spPr/>
    </dgm:pt>
    <dgm:pt modelId="{5287079D-A9E9-4FF2-A90F-F2AFDCF09ABB}" type="pres">
      <dgm:prSet presAssocID="{1B53EAF4-DCBB-4A0C-849D-6BD84F481236}" presName="chevron5" presStyleLbl="alignNode1" presStyleIdx="18" presStyleCnt="21" custScaleX="173106"/>
      <dgm:spPr/>
    </dgm:pt>
    <dgm:pt modelId="{555EEDEF-1AA7-4699-9F92-5776A1DC43E1}" type="pres">
      <dgm:prSet presAssocID="{1B53EAF4-DCBB-4A0C-849D-6BD84F481236}" presName="chevron6" presStyleLbl="alignNode1" presStyleIdx="19" presStyleCnt="21" custScaleX="173106"/>
      <dgm:spPr/>
    </dgm:pt>
    <dgm:pt modelId="{77745400-EF08-46D0-9374-DB2EB1775764}" type="pres">
      <dgm:prSet presAssocID="{1B53EAF4-DCBB-4A0C-849D-6BD84F481236}" presName="chevron7" presStyleLbl="alignNode1" presStyleIdx="20" presStyleCnt="21" custScaleX="173106"/>
      <dgm:spPr/>
    </dgm:pt>
    <dgm:pt modelId="{E8B92BBD-2A51-4804-84FD-27A1545842BA}" type="pres">
      <dgm:prSet presAssocID="{1B53EAF4-DCBB-4A0C-849D-6BD84F481236}" presName="childtext" presStyleLbl="solidFgAcc1" presStyleIdx="2" presStyleCnt="3" custScaleX="230632" custScaleY="458472" custLinFactNeighborX="973" custLinFactNeighborY="-13758">
        <dgm:presLayoutVars>
          <dgm:chMax/>
          <dgm:chPref val="0"/>
          <dgm:bulletEnabled val="1"/>
        </dgm:presLayoutVars>
      </dgm:prSet>
      <dgm:spPr/>
      <dgm:t>
        <a:bodyPr/>
        <a:lstStyle/>
        <a:p>
          <a:endParaRPr lang="nl-NL"/>
        </a:p>
      </dgm:t>
    </dgm:pt>
  </dgm:ptLst>
  <dgm:cxnLst>
    <dgm:cxn modelId="{A99E50CD-DBBE-4985-82A6-5F92BE4F4A78}" type="presOf" srcId="{1B53EAF4-DCBB-4A0C-849D-6BD84F481236}" destId="{C4C84620-1433-4435-8B7E-E1526B981FE9}" srcOrd="0" destOrd="0" presId="urn:microsoft.com/office/officeart/2008/layout/VerticalAccentList"/>
    <dgm:cxn modelId="{F1549831-9A82-4582-9728-B1E9F075AB04}" type="presOf" srcId="{E4B2F74C-B375-4D53-A283-008E48255B1E}" destId="{F344AE07-4F3C-425B-9BFF-781F14F4A95D}" srcOrd="0" destOrd="0" presId="urn:microsoft.com/office/officeart/2008/layout/VerticalAccentList"/>
    <dgm:cxn modelId="{49544484-C31F-41C0-A898-98837B775B63}" srcId="{E4B2F74C-B375-4D53-A283-008E48255B1E}" destId="{668B9969-40B4-47AF-8116-DBACD8BD3945}" srcOrd="0" destOrd="0" parTransId="{A28586DE-65A1-4284-9370-7079DFE82CF0}" sibTransId="{5DC80BD7-C335-4DC4-B993-50A40B12BF67}"/>
    <dgm:cxn modelId="{DA269017-FE5A-4B42-B7F5-A854E7CAD151}" type="presOf" srcId="{668B9969-40B4-47AF-8116-DBACD8BD3945}" destId="{DCBAFC0D-82F6-430C-BFB9-E6E253B7111A}" srcOrd="0" destOrd="0" presId="urn:microsoft.com/office/officeart/2008/layout/VerticalAccentList"/>
    <dgm:cxn modelId="{7C208C85-D318-4432-A62E-963D84C9A6D8}" type="presOf" srcId="{68071335-1D53-4949-B15D-331721E21B81}" destId="{13F80F9B-6783-4BF9-9409-5940BB401205}" srcOrd="0" destOrd="0" presId="urn:microsoft.com/office/officeart/2008/layout/VerticalAccentList"/>
    <dgm:cxn modelId="{C6B28BD0-9AED-41AF-B845-7148EE90774A}" srcId="{E4B2F74C-B375-4D53-A283-008E48255B1E}" destId="{1B53EAF4-DCBB-4A0C-849D-6BD84F481236}" srcOrd="2" destOrd="0" parTransId="{204C77A8-6D16-41E8-AD51-1C108CE10DB9}" sibTransId="{144848E3-5880-48B0-8326-766F46E0A5B2}"/>
    <dgm:cxn modelId="{BA022E6E-FCA0-48CE-A717-6B74E2B4D861}" srcId="{1B53EAF4-DCBB-4A0C-849D-6BD84F481236}" destId="{CA92717A-484F-480C-9B1B-FF7829E04942}" srcOrd="0" destOrd="0" parTransId="{A9F86B3D-B74D-43E3-B9C9-C1D326C48D7A}" sibTransId="{A1D76E62-14D4-48BC-9405-3D5366418415}"/>
    <dgm:cxn modelId="{8E4C63EF-53C1-4CDE-8119-528E1C46DE2E}" srcId="{24C2742E-527A-4CD3-8D50-4AE360EAAA2F}" destId="{68071335-1D53-4949-B15D-331721E21B81}" srcOrd="0" destOrd="0" parTransId="{849D677D-10AD-4E18-B37C-B301A019EEEF}" sibTransId="{E1D36B4B-9412-471C-94E6-CF2FB5D2EC26}"/>
    <dgm:cxn modelId="{A6DA99DB-CDB9-48D7-82F1-D524964A7311}" srcId="{668B9969-40B4-47AF-8116-DBACD8BD3945}" destId="{4FB9C3F0-2E2D-4052-B350-2A91F65E1474}" srcOrd="0" destOrd="0" parTransId="{4C73FFA9-F784-4EF1-8032-C109A11B59C0}" sibTransId="{F35EF10C-3075-4432-B03E-8AA43C22CF0A}"/>
    <dgm:cxn modelId="{48125450-11C9-485E-95DD-10D7311B0F2F}" type="presOf" srcId="{CA92717A-484F-480C-9B1B-FF7829E04942}" destId="{E8B92BBD-2A51-4804-84FD-27A1545842BA}" srcOrd="0" destOrd="0" presId="urn:microsoft.com/office/officeart/2008/layout/VerticalAccentList"/>
    <dgm:cxn modelId="{7808E7F9-DAFD-4A5D-9472-302AA4655D3D}" srcId="{E4B2F74C-B375-4D53-A283-008E48255B1E}" destId="{24C2742E-527A-4CD3-8D50-4AE360EAAA2F}" srcOrd="1" destOrd="0" parTransId="{862816CE-3BEB-4E5A-8577-AFF78828A518}" sibTransId="{5BEA9A31-5514-42B5-A931-B4321F3381F0}"/>
    <dgm:cxn modelId="{924D798C-AC7F-4902-BD39-12CE581DE25A}" type="presOf" srcId="{4FB9C3F0-2E2D-4052-B350-2A91F65E1474}" destId="{15BA2E92-438B-4FE8-A61C-C3640462362D}" srcOrd="0" destOrd="0" presId="urn:microsoft.com/office/officeart/2008/layout/VerticalAccentList"/>
    <dgm:cxn modelId="{B8F56BF0-3B38-4ED8-8C80-E1E466048B8B}" type="presOf" srcId="{24C2742E-527A-4CD3-8D50-4AE360EAAA2F}" destId="{ECB6FA0A-A0A0-4AC1-A5F0-6923BAA1F94B}" srcOrd="0" destOrd="0" presId="urn:microsoft.com/office/officeart/2008/layout/VerticalAccentList"/>
    <dgm:cxn modelId="{988037D9-E546-4291-95C7-B021A539C5EF}" type="presParOf" srcId="{F344AE07-4F3C-425B-9BFF-781F14F4A95D}" destId="{0D447EAF-2C0E-464E-BA40-6E1EDA54BE48}" srcOrd="0" destOrd="0" presId="urn:microsoft.com/office/officeart/2008/layout/VerticalAccentList"/>
    <dgm:cxn modelId="{FE2A11C7-C51F-482D-A39E-0A5CC35842F2}" type="presParOf" srcId="{0D447EAF-2C0E-464E-BA40-6E1EDA54BE48}" destId="{DCBAFC0D-82F6-430C-BFB9-E6E253B7111A}" srcOrd="0" destOrd="0" presId="urn:microsoft.com/office/officeart/2008/layout/VerticalAccentList"/>
    <dgm:cxn modelId="{E17DD5F7-07AE-44C1-9CB4-AB49CAEBA6D1}" type="presParOf" srcId="{F344AE07-4F3C-425B-9BFF-781F14F4A95D}" destId="{049E543E-BFA1-4570-8363-0B309666E750}" srcOrd="1" destOrd="0" presId="urn:microsoft.com/office/officeart/2008/layout/VerticalAccentList"/>
    <dgm:cxn modelId="{99411338-6BD7-47BC-9BFF-E866CD5E26B7}" type="presParOf" srcId="{049E543E-BFA1-4570-8363-0B309666E750}" destId="{21FD1BA8-604E-46CD-869F-7DC392A902B7}" srcOrd="0" destOrd="0" presId="urn:microsoft.com/office/officeart/2008/layout/VerticalAccentList"/>
    <dgm:cxn modelId="{4D1E9BBB-7F00-4300-83A8-0978D4011B9C}" type="presParOf" srcId="{049E543E-BFA1-4570-8363-0B309666E750}" destId="{173D2163-345A-4148-8FC0-08AF9B5D8C1E}" srcOrd="1" destOrd="0" presId="urn:microsoft.com/office/officeart/2008/layout/VerticalAccentList"/>
    <dgm:cxn modelId="{F3BA80CD-3041-4002-9F52-286DEE2B8CF6}" type="presParOf" srcId="{049E543E-BFA1-4570-8363-0B309666E750}" destId="{9D7CD6B2-7E0B-48AC-9A54-10BB044E0D9B}" srcOrd="2" destOrd="0" presId="urn:microsoft.com/office/officeart/2008/layout/VerticalAccentList"/>
    <dgm:cxn modelId="{2A63B6F0-E451-41E0-825D-DB51DE528287}" type="presParOf" srcId="{049E543E-BFA1-4570-8363-0B309666E750}" destId="{ECA8DB15-7BA2-4F77-96C1-D5A65BDBAE20}" srcOrd="3" destOrd="0" presId="urn:microsoft.com/office/officeart/2008/layout/VerticalAccentList"/>
    <dgm:cxn modelId="{874BCFA4-FB4D-4D58-B627-2C7233ED86EF}" type="presParOf" srcId="{049E543E-BFA1-4570-8363-0B309666E750}" destId="{F31BDCD1-D968-4FA5-912E-5464B5CA3F28}" srcOrd="4" destOrd="0" presId="urn:microsoft.com/office/officeart/2008/layout/VerticalAccentList"/>
    <dgm:cxn modelId="{0C596B05-D0E7-4D84-9FD1-897DCCE2D90C}" type="presParOf" srcId="{049E543E-BFA1-4570-8363-0B309666E750}" destId="{DFED4147-4C38-4781-87E0-8BCA1CF6AC6B}" srcOrd="5" destOrd="0" presId="urn:microsoft.com/office/officeart/2008/layout/VerticalAccentList"/>
    <dgm:cxn modelId="{731FA7FA-4606-4EC1-90B0-06503FB20317}" type="presParOf" srcId="{049E543E-BFA1-4570-8363-0B309666E750}" destId="{BC7106AC-47D6-4885-AF82-62025144E177}" srcOrd="6" destOrd="0" presId="urn:microsoft.com/office/officeart/2008/layout/VerticalAccentList"/>
    <dgm:cxn modelId="{9796C9C1-A130-427B-887C-1EE8950711C3}" type="presParOf" srcId="{049E543E-BFA1-4570-8363-0B309666E750}" destId="{15BA2E92-438B-4FE8-A61C-C3640462362D}" srcOrd="7" destOrd="0" presId="urn:microsoft.com/office/officeart/2008/layout/VerticalAccentList"/>
    <dgm:cxn modelId="{2E6000D8-1B1B-4846-9F1C-70446C4D09ED}" type="presParOf" srcId="{F344AE07-4F3C-425B-9BFF-781F14F4A95D}" destId="{F2C8E27A-436F-4C4E-BF2D-4B3DBF9E3A07}" srcOrd="2" destOrd="0" presId="urn:microsoft.com/office/officeart/2008/layout/VerticalAccentList"/>
    <dgm:cxn modelId="{F687636E-65E6-412B-AD96-7C1B9A1714A2}" type="presParOf" srcId="{F344AE07-4F3C-425B-9BFF-781F14F4A95D}" destId="{5B3050D6-FE9A-4FF2-92C4-1CDDB29F98F2}" srcOrd="3" destOrd="0" presId="urn:microsoft.com/office/officeart/2008/layout/VerticalAccentList"/>
    <dgm:cxn modelId="{5D29AFF3-DC0B-4FD1-9D8B-F01BD017A701}" type="presParOf" srcId="{5B3050D6-FE9A-4FF2-92C4-1CDDB29F98F2}" destId="{ECB6FA0A-A0A0-4AC1-A5F0-6923BAA1F94B}" srcOrd="0" destOrd="0" presId="urn:microsoft.com/office/officeart/2008/layout/VerticalAccentList"/>
    <dgm:cxn modelId="{EEF0D81F-A864-4F85-96B1-F3574011EBFF}" type="presParOf" srcId="{F344AE07-4F3C-425B-9BFF-781F14F4A95D}" destId="{EC5E6FEE-A574-48A2-95DC-A0C5ECB73AE3}" srcOrd="4" destOrd="0" presId="urn:microsoft.com/office/officeart/2008/layout/VerticalAccentList"/>
    <dgm:cxn modelId="{3F86A5D0-5345-4786-BD9B-2A72F31EC12D}" type="presParOf" srcId="{EC5E6FEE-A574-48A2-95DC-A0C5ECB73AE3}" destId="{F6562052-7C2B-412E-9906-CDF64E243369}" srcOrd="0" destOrd="0" presId="urn:microsoft.com/office/officeart/2008/layout/VerticalAccentList"/>
    <dgm:cxn modelId="{E54CE997-4AB1-401D-98A9-61EE4996DB48}" type="presParOf" srcId="{EC5E6FEE-A574-48A2-95DC-A0C5ECB73AE3}" destId="{78FBE942-9CC8-4947-ABE0-228F6A86A736}" srcOrd="1" destOrd="0" presId="urn:microsoft.com/office/officeart/2008/layout/VerticalAccentList"/>
    <dgm:cxn modelId="{33B6B7FD-360B-4C34-8643-A7151CE65ECF}" type="presParOf" srcId="{EC5E6FEE-A574-48A2-95DC-A0C5ECB73AE3}" destId="{F2BBB620-39CF-4728-B576-44F553FF699E}" srcOrd="2" destOrd="0" presId="urn:microsoft.com/office/officeart/2008/layout/VerticalAccentList"/>
    <dgm:cxn modelId="{3BA1B8C1-B19F-43AF-B301-18F4DC9B1127}" type="presParOf" srcId="{EC5E6FEE-A574-48A2-95DC-A0C5ECB73AE3}" destId="{0F998DAB-01D3-458C-9A9E-89C49A157C9A}" srcOrd="3" destOrd="0" presId="urn:microsoft.com/office/officeart/2008/layout/VerticalAccentList"/>
    <dgm:cxn modelId="{2169E591-BCEF-46F4-84F9-109E0A2FA4EB}" type="presParOf" srcId="{EC5E6FEE-A574-48A2-95DC-A0C5ECB73AE3}" destId="{CD999974-2817-4BCA-8A2F-22DEB5C5B603}" srcOrd="4" destOrd="0" presId="urn:microsoft.com/office/officeart/2008/layout/VerticalAccentList"/>
    <dgm:cxn modelId="{E55B7522-F32B-4F51-8E6D-BEB0A4CE4A1B}" type="presParOf" srcId="{EC5E6FEE-A574-48A2-95DC-A0C5ECB73AE3}" destId="{D7FDC0CB-6CA1-468D-91C1-ECAC05BE6201}" srcOrd="5" destOrd="0" presId="urn:microsoft.com/office/officeart/2008/layout/VerticalAccentList"/>
    <dgm:cxn modelId="{EBD19A0A-EDE4-43F5-A919-CC3ADBD61083}" type="presParOf" srcId="{EC5E6FEE-A574-48A2-95DC-A0C5ECB73AE3}" destId="{972B85E9-483A-4418-804A-EF7BB7AC48E1}" srcOrd="6" destOrd="0" presId="urn:microsoft.com/office/officeart/2008/layout/VerticalAccentList"/>
    <dgm:cxn modelId="{1FB7AFC7-343A-43F2-809B-799A0E637F64}" type="presParOf" srcId="{EC5E6FEE-A574-48A2-95DC-A0C5ECB73AE3}" destId="{13F80F9B-6783-4BF9-9409-5940BB401205}" srcOrd="7" destOrd="0" presId="urn:microsoft.com/office/officeart/2008/layout/VerticalAccentList"/>
    <dgm:cxn modelId="{B7A4DC3B-9800-458C-9E25-DBE86C4E4F73}" type="presParOf" srcId="{F344AE07-4F3C-425B-9BFF-781F14F4A95D}" destId="{2207EDCE-0CE7-4864-B216-ABF8BCD2A181}" srcOrd="5" destOrd="0" presId="urn:microsoft.com/office/officeart/2008/layout/VerticalAccentList"/>
    <dgm:cxn modelId="{FD23F28C-566D-499E-B22D-41315595098D}" type="presParOf" srcId="{F344AE07-4F3C-425B-9BFF-781F14F4A95D}" destId="{52751E6A-AD7A-434E-B983-B04D501137DF}" srcOrd="6" destOrd="0" presId="urn:microsoft.com/office/officeart/2008/layout/VerticalAccentList"/>
    <dgm:cxn modelId="{A2422908-80CE-4CAB-9BCC-F1A77EB661E7}" type="presParOf" srcId="{52751E6A-AD7A-434E-B983-B04D501137DF}" destId="{C4C84620-1433-4435-8B7E-E1526B981FE9}" srcOrd="0" destOrd="0" presId="urn:microsoft.com/office/officeart/2008/layout/VerticalAccentList"/>
    <dgm:cxn modelId="{D087448D-2DD8-4D28-B374-F0BEA8128C00}" type="presParOf" srcId="{F344AE07-4F3C-425B-9BFF-781F14F4A95D}" destId="{241B683E-05BF-4DDA-9415-306DB6D0AA24}" srcOrd="7" destOrd="0" presId="urn:microsoft.com/office/officeart/2008/layout/VerticalAccentList"/>
    <dgm:cxn modelId="{1839B603-D5FC-4063-96E5-7D1300A3E7AB}" type="presParOf" srcId="{241B683E-05BF-4DDA-9415-306DB6D0AA24}" destId="{7600B6F3-170B-4479-8B55-FBF0F998A239}" srcOrd="0" destOrd="0" presId="urn:microsoft.com/office/officeart/2008/layout/VerticalAccentList"/>
    <dgm:cxn modelId="{59E56851-4B21-444A-9E07-EF26546F5D3D}" type="presParOf" srcId="{241B683E-05BF-4DDA-9415-306DB6D0AA24}" destId="{57A78183-0B17-4BFB-9C59-13FCCA6E6661}" srcOrd="1" destOrd="0" presId="urn:microsoft.com/office/officeart/2008/layout/VerticalAccentList"/>
    <dgm:cxn modelId="{32516161-003C-458A-A586-642022336260}" type="presParOf" srcId="{241B683E-05BF-4DDA-9415-306DB6D0AA24}" destId="{6E87E7F9-E8C9-45C1-A203-0B05E7494B58}" srcOrd="2" destOrd="0" presId="urn:microsoft.com/office/officeart/2008/layout/VerticalAccentList"/>
    <dgm:cxn modelId="{CD1851C4-E708-4988-A1A8-156A064A48BC}" type="presParOf" srcId="{241B683E-05BF-4DDA-9415-306DB6D0AA24}" destId="{B2B61C2B-44E7-4B6E-91CD-8BFC327D4098}" srcOrd="3" destOrd="0" presId="urn:microsoft.com/office/officeart/2008/layout/VerticalAccentList"/>
    <dgm:cxn modelId="{B75D0D03-29F0-4407-BEAA-42E9A319D377}" type="presParOf" srcId="{241B683E-05BF-4DDA-9415-306DB6D0AA24}" destId="{5287079D-A9E9-4FF2-A90F-F2AFDCF09ABB}" srcOrd="4" destOrd="0" presId="urn:microsoft.com/office/officeart/2008/layout/VerticalAccentList"/>
    <dgm:cxn modelId="{2F382591-AE57-41AF-82F4-A90E5140C2F6}" type="presParOf" srcId="{241B683E-05BF-4DDA-9415-306DB6D0AA24}" destId="{555EEDEF-1AA7-4699-9F92-5776A1DC43E1}" srcOrd="5" destOrd="0" presId="urn:microsoft.com/office/officeart/2008/layout/VerticalAccentList"/>
    <dgm:cxn modelId="{03D63A5B-ECAF-430A-8C5E-DEBFD0574CB4}" type="presParOf" srcId="{241B683E-05BF-4DDA-9415-306DB6D0AA24}" destId="{77745400-EF08-46D0-9374-DB2EB1775764}" srcOrd="6" destOrd="0" presId="urn:microsoft.com/office/officeart/2008/layout/VerticalAccentList"/>
    <dgm:cxn modelId="{C09F4295-B501-4045-B11A-23D08B09BD11}" type="presParOf" srcId="{241B683E-05BF-4DDA-9415-306DB6D0AA24}" destId="{E8B92BBD-2A51-4804-84FD-27A1545842BA}" srcOrd="7"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BDCC79-6776-4D49-95AE-E6E78BC4DD2D}" type="doc">
      <dgm:prSet loTypeId="urn:microsoft.com/office/officeart/2005/8/layout/architecture+Icon" loCatId="hierarchy" qsTypeId="urn:microsoft.com/office/officeart/2005/8/quickstyle/simple1" qsCatId="simple" csTypeId="urn:microsoft.com/office/officeart/2005/8/colors/accent1_2" csCatId="accent1" phldr="1"/>
      <dgm:spPr/>
      <dgm:t>
        <a:bodyPr/>
        <a:lstStyle/>
        <a:p>
          <a:endParaRPr lang="nl-NL"/>
        </a:p>
      </dgm:t>
    </dgm:pt>
    <dgm:pt modelId="{06B04051-00F2-4D06-984A-3148A036B55A}">
      <dgm:prSet phldrT="[Tekst]" custT="1"/>
      <dgm:spPr>
        <a:solidFill>
          <a:schemeClr val="accent2">
            <a:lumMod val="60000"/>
            <a:lumOff val="40000"/>
          </a:schemeClr>
        </a:solidFill>
      </dgm:spPr>
      <dgm:t>
        <a:bodyPr/>
        <a:lstStyle/>
        <a:p>
          <a:r>
            <a:rPr lang="nl-NL" sz="2400" dirty="0" smtClean="0">
              <a:solidFill>
                <a:schemeClr val="tx1"/>
              </a:solidFill>
              <a:latin typeface="+mj-lt"/>
            </a:rPr>
            <a:t>Adviseur </a:t>
          </a:r>
        </a:p>
        <a:p>
          <a:r>
            <a:rPr lang="nl-NL" sz="2400" dirty="0" smtClean="0">
              <a:solidFill>
                <a:schemeClr val="tx1"/>
              </a:solidFill>
              <a:latin typeface="+mj-lt"/>
            </a:rPr>
            <a:t>Dennis Burger </a:t>
          </a:r>
          <a:r>
            <a:rPr lang="nl-NL" sz="2000" dirty="0" smtClean="0">
              <a:solidFill>
                <a:schemeClr val="tx1"/>
              </a:solidFill>
              <a:latin typeface="+mj-lt"/>
            </a:rPr>
            <a:t>(directeur)</a:t>
          </a:r>
          <a:endParaRPr lang="nl-NL" sz="2000" dirty="0">
            <a:solidFill>
              <a:schemeClr val="tx1"/>
            </a:solidFill>
            <a:latin typeface="+mj-lt"/>
          </a:endParaRPr>
        </a:p>
      </dgm:t>
    </dgm:pt>
    <dgm:pt modelId="{5E032513-9C29-447B-A221-0C39772E81AE}" type="parTrans" cxnId="{B9837E90-235B-4640-BBB9-E0A1ACDE3E4D}">
      <dgm:prSet/>
      <dgm:spPr/>
      <dgm:t>
        <a:bodyPr/>
        <a:lstStyle/>
        <a:p>
          <a:endParaRPr lang="nl-NL"/>
        </a:p>
      </dgm:t>
    </dgm:pt>
    <dgm:pt modelId="{BCB785BF-D782-4786-8A10-3CF735C61DEA}" type="sibTrans" cxnId="{B9837E90-235B-4640-BBB9-E0A1ACDE3E4D}">
      <dgm:prSet/>
      <dgm:spPr/>
      <dgm:t>
        <a:bodyPr/>
        <a:lstStyle/>
        <a:p>
          <a:endParaRPr lang="nl-NL"/>
        </a:p>
      </dgm:t>
    </dgm:pt>
    <dgm:pt modelId="{69B8B5CD-95E1-4020-81D6-B88E5A10902F}">
      <dgm:prSet phldrT="[Tekst]" custT="1"/>
      <dgm:spPr>
        <a:solidFill>
          <a:schemeClr val="accent1">
            <a:hueOff val="0"/>
            <a:satOff val="0"/>
            <a:lumOff val="0"/>
            <a:alpha val="67000"/>
          </a:schemeClr>
        </a:solidFill>
      </dgm:spPr>
      <dgm:t>
        <a:bodyPr/>
        <a:lstStyle/>
        <a:p>
          <a:pPr algn="l"/>
          <a:r>
            <a:rPr lang="nl-NL" sz="2400" b="1" u="sng" dirty="0" smtClean="0">
              <a:solidFill>
                <a:schemeClr val="tx1"/>
              </a:solidFill>
              <a:latin typeface="+mj-lt"/>
            </a:rPr>
            <a:t>Personeelsgeleding</a:t>
          </a:r>
          <a:endParaRPr lang="nl-NL" sz="2400" dirty="0" smtClean="0">
            <a:solidFill>
              <a:schemeClr val="tx1"/>
            </a:solidFill>
            <a:latin typeface="+mj-lt"/>
          </a:endParaRPr>
        </a:p>
        <a:p>
          <a:pPr algn="l"/>
          <a:r>
            <a:rPr lang="nl-NL" sz="2000" dirty="0" smtClean="0">
              <a:solidFill>
                <a:schemeClr val="tx1"/>
              </a:solidFill>
              <a:latin typeface="+mj-lt"/>
            </a:rPr>
            <a:t>2015-’18 Suzanne Louter (sociale zaken)</a:t>
          </a:r>
        </a:p>
        <a:p>
          <a:pPr algn="l"/>
          <a:r>
            <a:rPr lang="nl-NL" sz="2000" dirty="0" smtClean="0">
              <a:solidFill>
                <a:schemeClr val="tx1"/>
              </a:solidFill>
              <a:latin typeface="+mj-lt"/>
            </a:rPr>
            <a:t>2015-’18 Kelly Collee (</a:t>
          </a:r>
          <a:r>
            <a:rPr lang="nl-NL" sz="2000" dirty="0" err="1" smtClean="0">
              <a:solidFill>
                <a:schemeClr val="tx1"/>
              </a:solidFill>
              <a:latin typeface="+mj-lt"/>
            </a:rPr>
            <a:t>p&amp;o</a:t>
          </a:r>
          <a:r>
            <a:rPr lang="nl-NL" sz="2000" dirty="0" smtClean="0">
              <a:solidFill>
                <a:schemeClr val="tx1"/>
              </a:solidFill>
              <a:latin typeface="+mj-lt"/>
            </a:rPr>
            <a:t>)</a:t>
          </a:r>
        </a:p>
        <a:p>
          <a:pPr algn="l"/>
          <a:r>
            <a:rPr lang="nl-NL" sz="2000" dirty="0" smtClean="0">
              <a:solidFill>
                <a:schemeClr val="tx1"/>
              </a:solidFill>
              <a:latin typeface="+mj-lt"/>
            </a:rPr>
            <a:t>2016-’19 Melanie Smit (financiën)</a:t>
          </a:r>
        </a:p>
        <a:p>
          <a:pPr algn="l"/>
          <a:endParaRPr lang="nl-NL" sz="2000" dirty="0" smtClean="0">
            <a:solidFill>
              <a:schemeClr val="tx1"/>
            </a:solidFill>
            <a:latin typeface="+mj-lt"/>
          </a:endParaRPr>
        </a:p>
        <a:p>
          <a:pPr algn="l"/>
          <a:endParaRPr lang="nl-NL" sz="1800" dirty="0">
            <a:solidFill>
              <a:schemeClr val="tx1"/>
            </a:solidFill>
            <a:latin typeface="+mj-lt"/>
          </a:endParaRPr>
        </a:p>
      </dgm:t>
    </dgm:pt>
    <dgm:pt modelId="{5DADD0B8-3921-44F6-A09F-A82177BB0BA6}" type="parTrans" cxnId="{1F39C695-CFA8-466D-88A9-4C901B6FAE33}">
      <dgm:prSet/>
      <dgm:spPr/>
      <dgm:t>
        <a:bodyPr/>
        <a:lstStyle/>
        <a:p>
          <a:endParaRPr lang="nl-NL"/>
        </a:p>
      </dgm:t>
    </dgm:pt>
    <dgm:pt modelId="{6FF3FBBA-E01B-4D5A-8995-5A9DC08416D3}" type="sibTrans" cxnId="{1F39C695-CFA8-466D-88A9-4C901B6FAE33}">
      <dgm:prSet/>
      <dgm:spPr/>
      <dgm:t>
        <a:bodyPr/>
        <a:lstStyle/>
        <a:p>
          <a:endParaRPr lang="nl-NL"/>
        </a:p>
      </dgm:t>
    </dgm:pt>
    <dgm:pt modelId="{20540FC4-7716-4998-AC9F-8231E16F1CF9}">
      <dgm:prSet phldrT="[Tekst]" custT="1"/>
      <dgm:spPr>
        <a:solidFill>
          <a:srgbClr val="92D050"/>
        </a:solidFill>
      </dgm:spPr>
      <dgm:t>
        <a:bodyPr/>
        <a:lstStyle/>
        <a:p>
          <a:pPr algn="ctr"/>
          <a:r>
            <a:rPr lang="nl-NL" sz="2400" b="1" u="sng" dirty="0" smtClean="0">
              <a:solidFill>
                <a:schemeClr val="tx1"/>
              </a:solidFill>
              <a:latin typeface="+mj-lt"/>
            </a:rPr>
            <a:t>Oudergeleding</a:t>
          </a:r>
        </a:p>
        <a:p>
          <a:pPr algn="l"/>
          <a:r>
            <a:rPr lang="nl-NL" sz="2000" dirty="0" smtClean="0">
              <a:solidFill>
                <a:schemeClr val="tx1"/>
              </a:solidFill>
              <a:latin typeface="+mj-lt"/>
            </a:rPr>
            <a:t>2013–’16 Frits van der Wilt (VZ))</a:t>
          </a:r>
        </a:p>
        <a:p>
          <a:pPr algn="l"/>
          <a:r>
            <a:rPr lang="nl-NL" sz="2000" dirty="0" smtClean="0">
              <a:solidFill>
                <a:schemeClr val="tx1"/>
              </a:solidFill>
              <a:latin typeface="+mj-lt"/>
            </a:rPr>
            <a:t>2013–’16 Menno Franke (VVZ)</a:t>
          </a:r>
        </a:p>
        <a:p>
          <a:pPr algn="l"/>
          <a:r>
            <a:rPr lang="nl-NL" sz="2000" dirty="0" smtClean="0">
              <a:solidFill>
                <a:schemeClr val="tx1"/>
              </a:solidFill>
              <a:latin typeface="+mj-lt"/>
            </a:rPr>
            <a:t>2013–’16 Monique </a:t>
          </a:r>
          <a:r>
            <a:rPr lang="nl-NL" sz="2000" dirty="0" err="1" smtClean="0">
              <a:solidFill>
                <a:schemeClr val="tx1"/>
              </a:solidFill>
              <a:latin typeface="+mj-lt"/>
            </a:rPr>
            <a:t>Redeker</a:t>
          </a:r>
          <a:r>
            <a:rPr lang="nl-NL" sz="2000" dirty="0" smtClean="0">
              <a:solidFill>
                <a:schemeClr val="tx1"/>
              </a:solidFill>
              <a:latin typeface="+mj-lt"/>
            </a:rPr>
            <a:t> (SECR)</a:t>
          </a:r>
        </a:p>
        <a:p>
          <a:pPr algn="l"/>
          <a:endParaRPr lang="nl-NL" sz="2000" dirty="0" smtClean="0">
            <a:solidFill>
              <a:schemeClr val="tx1"/>
            </a:solidFill>
            <a:latin typeface="+mj-lt"/>
          </a:endParaRPr>
        </a:p>
        <a:p>
          <a:pPr algn="l"/>
          <a:endParaRPr lang="nl-NL" sz="2000" dirty="0" smtClean="0">
            <a:solidFill>
              <a:schemeClr val="tx1"/>
            </a:solidFill>
            <a:latin typeface="+mj-lt"/>
          </a:endParaRPr>
        </a:p>
        <a:p>
          <a:pPr algn="l"/>
          <a:endParaRPr lang="nl-NL" sz="2000" dirty="0">
            <a:solidFill>
              <a:schemeClr val="tx1"/>
            </a:solidFill>
            <a:latin typeface="+mj-lt"/>
          </a:endParaRPr>
        </a:p>
      </dgm:t>
    </dgm:pt>
    <dgm:pt modelId="{7FA88E44-1E72-4496-BCFD-756BC09AC5C0}" type="parTrans" cxnId="{70FAD287-1D22-40E8-B303-A14D5D3D8A05}">
      <dgm:prSet/>
      <dgm:spPr/>
      <dgm:t>
        <a:bodyPr/>
        <a:lstStyle/>
        <a:p>
          <a:endParaRPr lang="nl-NL"/>
        </a:p>
      </dgm:t>
    </dgm:pt>
    <dgm:pt modelId="{55A4D0E5-477E-46E2-8654-1231D314615A}" type="sibTrans" cxnId="{70FAD287-1D22-40E8-B303-A14D5D3D8A05}">
      <dgm:prSet/>
      <dgm:spPr/>
      <dgm:t>
        <a:bodyPr/>
        <a:lstStyle/>
        <a:p>
          <a:endParaRPr lang="nl-NL"/>
        </a:p>
      </dgm:t>
    </dgm:pt>
    <dgm:pt modelId="{5ED4B9EE-2BA8-4B8B-A1C4-A80C74006F60}" type="pres">
      <dgm:prSet presAssocID="{4BBDCC79-6776-4D49-95AE-E6E78BC4DD2D}" presName="Name0" presStyleCnt="0">
        <dgm:presLayoutVars>
          <dgm:chPref val="1"/>
          <dgm:dir/>
          <dgm:animOne val="branch"/>
          <dgm:animLvl val="lvl"/>
          <dgm:resizeHandles/>
        </dgm:presLayoutVars>
      </dgm:prSet>
      <dgm:spPr/>
      <dgm:t>
        <a:bodyPr/>
        <a:lstStyle/>
        <a:p>
          <a:endParaRPr lang="nl-NL"/>
        </a:p>
      </dgm:t>
    </dgm:pt>
    <dgm:pt modelId="{7C4DB5F7-4E0A-44D5-BD60-3D38F91FCF3A}" type="pres">
      <dgm:prSet presAssocID="{06B04051-00F2-4D06-984A-3148A036B55A}" presName="vertOne" presStyleCnt="0"/>
      <dgm:spPr/>
    </dgm:pt>
    <dgm:pt modelId="{0991B926-5C80-4D45-8129-4AF8B4029C7D}" type="pres">
      <dgm:prSet presAssocID="{06B04051-00F2-4D06-984A-3148A036B55A}" presName="txOne" presStyleLbl="node0" presStyleIdx="0" presStyleCnt="1" custScaleY="35850" custLinFactNeighborX="-606" custLinFactNeighborY="-68951">
        <dgm:presLayoutVars>
          <dgm:chPref val="3"/>
        </dgm:presLayoutVars>
      </dgm:prSet>
      <dgm:spPr/>
      <dgm:t>
        <a:bodyPr/>
        <a:lstStyle/>
        <a:p>
          <a:endParaRPr lang="nl-NL"/>
        </a:p>
      </dgm:t>
    </dgm:pt>
    <dgm:pt modelId="{5BDC9ABA-4973-4714-B8D0-0E9B0A4FE7A7}" type="pres">
      <dgm:prSet presAssocID="{06B04051-00F2-4D06-984A-3148A036B55A}" presName="parTransOne" presStyleCnt="0"/>
      <dgm:spPr/>
    </dgm:pt>
    <dgm:pt modelId="{1FC23E00-6EB5-4A0A-B38E-6080ACE9A8AF}" type="pres">
      <dgm:prSet presAssocID="{06B04051-00F2-4D06-984A-3148A036B55A}" presName="horzOne" presStyleCnt="0"/>
      <dgm:spPr/>
    </dgm:pt>
    <dgm:pt modelId="{99959074-D753-415A-8178-04A11A2C6D6A}" type="pres">
      <dgm:prSet presAssocID="{20540FC4-7716-4998-AC9F-8231E16F1CF9}" presName="vertTwo" presStyleCnt="0"/>
      <dgm:spPr/>
    </dgm:pt>
    <dgm:pt modelId="{485AC502-274E-4071-908A-3F68F052CF85}" type="pres">
      <dgm:prSet presAssocID="{20540FC4-7716-4998-AC9F-8231E16F1CF9}" presName="txTwo" presStyleLbl="node2" presStyleIdx="0" presStyleCnt="2" custScaleY="74463" custLinFactNeighborX="-317" custLinFactNeighborY="-50">
        <dgm:presLayoutVars>
          <dgm:chPref val="3"/>
        </dgm:presLayoutVars>
      </dgm:prSet>
      <dgm:spPr/>
      <dgm:t>
        <a:bodyPr/>
        <a:lstStyle/>
        <a:p>
          <a:endParaRPr lang="nl-NL"/>
        </a:p>
      </dgm:t>
    </dgm:pt>
    <dgm:pt modelId="{2FA600BF-49DB-42C7-AAE5-3970B582CB99}" type="pres">
      <dgm:prSet presAssocID="{20540FC4-7716-4998-AC9F-8231E16F1CF9}" presName="horzTwo" presStyleCnt="0"/>
      <dgm:spPr/>
    </dgm:pt>
    <dgm:pt modelId="{A829F8EF-E973-414A-BF5F-004B7BBFF753}" type="pres">
      <dgm:prSet presAssocID="{55A4D0E5-477E-46E2-8654-1231D314615A}" presName="sibSpaceTwo" presStyleCnt="0"/>
      <dgm:spPr/>
    </dgm:pt>
    <dgm:pt modelId="{032D6086-116A-4C6B-842F-960D084070D7}" type="pres">
      <dgm:prSet presAssocID="{69B8B5CD-95E1-4020-81D6-B88E5A10902F}" presName="vertTwo" presStyleCnt="0"/>
      <dgm:spPr/>
    </dgm:pt>
    <dgm:pt modelId="{C68527BC-A1B3-46A0-B623-2E90206F661A}" type="pres">
      <dgm:prSet presAssocID="{69B8B5CD-95E1-4020-81D6-B88E5A10902F}" presName="txTwo" presStyleLbl="node2" presStyleIdx="1" presStyleCnt="2" custScaleX="102102" custScaleY="74463" custLinFactNeighborX="-2234" custLinFactNeighborY="-50">
        <dgm:presLayoutVars>
          <dgm:chPref val="3"/>
        </dgm:presLayoutVars>
      </dgm:prSet>
      <dgm:spPr/>
      <dgm:t>
        <a:bodyPr/>
        <a:lstStyle/>
        <a:p>
          <a:endParaRPr lang="nl-NL"/>
        </a:p>
      </dgm:t>
    </dgm:pt>
    <dgm:pt modelId="{0CCFB1C3-AE4B-450A-84DD-3C70B2ACDEC7}" type="pres">
      <dgm:prSet presAssocID="{69B8B5CD-95E1-4020-81D6-B88E5A10902F}" presName="horzTwo" presStyleCnt="0"/>
      <dgm:spPr/>
    </dgm:pt>
  </dgm:ptLst>
  <dgm:cxnLst>
    <dgm:cxn modelId="{A947B616-03F0-4903-A19B-319B844E7B4C}" type="presOf" srcId="{69B8B5CD-95E1-4020-81D6-B88E5A10902F}" destId="{C68527BC-A1B3-46A0-B623-2E90206F661A}" srcOrd="0" destOrd="0" presId="urn:microsoft.com/office/officeart/2005/8/layout/architecture+Icon"/>
    <dgm:cxn modelId="{2C674480-5448-4B8C-8E32-66C64DBAA53B}" type="presOf" srcId="{20540FC4-7716-4998-AC9F-8231E16F1CF9}" destId="{485AC502-274E-4071-908A-3F68F052CF85}" srcOrd="0" destOrd="0" presId="urn:microsoft.com/office/officeart/2005/8/layout/architecture+Icon"/>
    <dgm:cxn modelId="{B9837E90-235B-4640-BBB9-E0A1ACDE3E4D}" srcId="{4BBDCC79-6776-4D49-95AE-E6E78BC4DD2D}" destId="{06B04051-00F2-4D06-984A-3148A036B55A}" srcOrd="0" destOrd="0" parTransId="{5E032513-9C29-447B-A221-0C39772E81AE}" sibTransId="{BCB785BF-D782-4786-8A10-3CF735C61DEA}"/>
    <dgm:cxn modelId="{70FAD287-1D22-40E8-B303-A14D5D3D8A05}" srcId="{06B04051-00F2-4D06-984A-3148A036B55A}" destId="{20540FC4-7716-4998-AC9F-8231E16F1CF9}" srcOrd="0" destOrd="0" parTransId="{7FA88E44-1E72-4496-BCFD-756BC09AC5C0}" sibTransId="{55A4D0E5-477E-46E2-8654-1231D314615A}"/>
    <dgm:cxn modelId="{1F39C695-CFA8-466D-88A9-4C901B6FAE33}" srcId="{06B04051-00F2-4D06-984A-3148A036B55A}" destId="{69B8B5CD-95E1-4020-81D6-B88E5A10902F}" srcOrd="1" destOrd="0" parTransId="{5DADD0B8-3921-44F6-A09F-A82177BB0BA6}" sibTransId="{6FF3FBBA-E01B-4D5A-8995-5A9DC08416D3}"/>
    <dgm:cxn modelId="{4A7CF847-B6B0-4C87-A197-F4E7EEF7E338}" type="presOf" srcId="{06B04051-00F2-4D06-984A-3148A036B55A}" destId="{0991B926-5C80-4D45-8129-4AF8B4029C7D}" srcOrd="0" destOrd="0" presId="urn:microsoft.com/office/officeart/2005/8/layout/architecture+Icon"/>
    <dgm:cxn modelId="{A247940E-D50F-4A7A-ABD6-D6A2AC231905}" type="presOf" srcId="{4BBDCC79-6776-4D49-95AE-E6E78BC4DD2D}" destId="{5ED4B9EE-2BA8-4B8B-A1C4-A80C74006F60}" srcOrd="0" destOrd="0" presId="urn:microsoft.com/office/officeart/2005/8/layout/architecture+Icon"/>
    <dgm:cxn modelId="{9D8C2CF4-9D49-4A85-8F32-B4E7F97707F3}" type="presParOf" srcId="{5ED4B9EE-2BA8-4B8B-A1C4-A80C74006F60}" destId="{7C4DB5F7-4E0A-44D5-BD60-3D38F91FCF3A}" srcOrd="0" destOrd="0" presId="urn:microsoft.com/office/officeart/2005/8/layout/architecture+Icon"/>
    <dgm:cxn modelId="{AE80491E-9CFA-4DC6-AB08-FBCB44AC02C6}" type="presParOf" srcId="{7C4DB5F7-4E0A-44D5-BD60-3D38F91FCF3A}" destId="{0991B926-5C80-4D45-8129-4AF8B4029C7D}" srcOrd="0" destOrd="0" presId="urn:microsoft.com/office/officeart/2005/8/layout/architecture+Icon"/>
    <dgm:cxn modelId="{8FE02CAC-350F-4685-9693-B0EFFFB30AA0}" type="presParOf" srcId="{7C4DB5F7-4E0A-44D5-BD60-3D38F91FCF3A}" destId="{5BDC9ABA-4973-4714-B8D0-0E9B0A4FE7A7}" srcOrd="1" destOrd="0" presId="urn:microsoft.com/office/officeart/2005/8/layout/architecture+Icon"/>
    <dgm:cxn modelId="{6E1836D5-6F93-47D2-8CE7-224F457126F7}" type="presParOf" srcId="{7C4DB5F7-4E0A-44D5-BD60-3D38F91FCF3A}" destId="{1FC23E00-6EB5-4A0A-B38E-6080ACE9A8AF}" srcOrd="2" destOrd="0" presId="urn:microsoft.com/office/officeart/2005/8/layout/architecture+Icon"/>
    <dgm:cxn modelId="{33F586CD-F846-41C1-BD9F-308CB6F4ED1D}" type="presParOf" srcId="{1FC23E00-6EB5-4A0A-B38E-6080ACE9A8AF}" destId="{99959074-D753-415A-8178-04A11A2C6D6A}" srcOrd="0" destOrd="0" presId="urn:microsoft.com/office/officeart/2005/8/layout/architecture+Icon"/>
    <dgm:cxn modelId="{1059F6B9-9183-4D11-9A9F-E8496B33BD95}" type="presParOf" srcId="{99959074-D753-415A-8178-04A11A2C6D6A}" destId="{485AC502-274E-4071-908A-3F68F052CF85}" srcOrd="0" destOrd="0" presId="urn:microsoft.com/office/officeart/2005/8/layout/architecture+Icon"/>
    <dgm:cxn modelId="{39E1FBA0-CF20-463E-AF69-EC579C2A3B5C}" type="presParOf" srcId="{99959074-D753-415A-8178-04A11A2C6D6A}" destId="{2FA600BF-49DB-42C7-AAE5-3970B582CB99}" srcOrd="1" destOrd="0" presId="urn:microsoft.com/office/officeart/2005/8/layout/architecture+Icon"/>
    <dgm:cxn modelId="{6381B914-B3EC-4543-B0FA-3E16C710B257}" type="presParOf" srcId="{1FC23E00-6EB5-4A0A-B38E-6080ACE9A8AF}" destId="{A829F8EF-E973-414A-BF5F-004B7BBFF753}" srcOrd="1" destOrd="0" presId="urn:microsoft.com/office/officeart/2005/8/layout/architecture+Icon"/>
    <dgm:cxn modelId="{A801C809-97D3-4BDD-8A61-2A216FF3D4F3}" type="presParOf" srcId="{1FC23E00-6EB5-4A0A-B38E-6080ACE9A8AF}" destId="{032D6086-116A-4C6B-842F-960D084070D7}" srcOrd="2" destOrd="0" presId="urn:microsoft.com/office/officeart/2005/8/layout/architecture+Icon"/>
    <dgm:cxn modelId="{F04B1185-96E3-4B19-942E-41C763EECC3C}" type="presParOf" srcId="{032D6086-116A-4C6B-842F-960D084070D7}" destId="{C68527BC-A1B3-46A0-B623-2E90206F661A}" srcOrd="0" destOrd="0" presId="urn:microsoft.com/office/officeart/2005/8/layout/architecture+Icon"/>
    <dgm:cxn modelId="{C04FD77C-4CE8-4691-A0F6-9448AAD1C21F}" type="presParOf" srcId="{032D6086-116A-4C6B-842F-960D084070D7}" destId="{0CCFB1C3-AE4B-450A-84DD-3C70B2ACDEC7}" srcOrd="1" destOrd="0" presId="urn:microsoft.com/office/officeart/2005/8/layout/architecture+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3AA40A-21EA-4929-8214-D6E4A4CE90F6}"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nl-NL"/>
        </a:p>
      </dgm:t>
    </dgm:pt>
    <dgm:pt modelId="{8D255E49-AB61-4B2D-9097-3F6E4FA8E2C2}">
      <dgm:prSet phldrT="[Tekst]"/>
      <dgm:spPr/>
      <dgm:t>
        <a:bodyPr/>
        <a:lstStyle/>
        <a:p>
          <a:r>
            <a:rPr lang="nl-NL" dirty="0" smtClean="0">
              <a:latin typeface="+mj-lt"/>
            </a:rPr>
            <a:t>Toetsen en Monitoren</a:t>
          </a:r>
          <a:endParaRPr lang="nl-NL" dirty="0">
            <a:latin typeface="+mj-lt"/>
          </a:endParaRPr>
        </a:p>
      </dgm:t>
    </dgm:pt>
    <dgm:pt modelId="{35EB86EE-E853-450E-BB14-91D76FF546B4}" type="parTrans" cxnId="{06965163-D77D-4178-818D-9914F43CA0EC}">
      <dgm:prSet/>
      <dgm:spPr/>
      <dgm:t>
        <a:bodyPr/>
        <a:lstStyle/>
        <a:p>
          <a:endParaRPr lang="nl-NL"/>
        </a:p>
      </dgm:t>
    </dgm:pt>
    <dgm:pt modelId="{470EFFD5-2A68-4ACA-8971-35C606CF875C}" type="sibTrans" cxnId="{06965163-D77D-4178-818D-9914F43CA0EC}">
      <dgm:prSet/>
      <dgm:spPr/>
      <dgm:t>
        <a:bodyPr/>
        <a:lstStyle/>
        <a:p>
          <a:endParaRPr lang="nl-NL"/>
        </a:p>
      </dgm:t>
    </dgm:pt>
    <dgm:pt modelId="{D91D8302-69E1-483A-8EC0-928C95B53139}">
      <dgm:prSet phldrT="[Tekst]" custT="1"/>
      <dgm:spPr/>
      <dgm:t>
        <a:bodyPr/>
        <a:lstStyle/>
        <a:p>
          <a:r>
            <a:rPr lang="nl-NL" sz="2400" dirty="0" smtClean="0">
              <a:latin typeface="+mj-lt"/>
            </a:rPr>
            <a:t>Toetsen van voorgesteld beleid aan het wettelijk kader (Wet MR Scholen)</a:t>
          </a:r>
          <a:endParaRPr lang="nl-NL" sz="2400" dirty="0">
            <a:latin typeface="+mj-lt"/>
          </a:endParaRPr>
        </a:p>
      </dgm:t>
    </dgm:pt>
    <dgm:pt modelId="{51BFF6C8-B02C-40FC-9C9F-122DEB7DDCD2}" type="parTrans" cxnId="{44905C80-1101-4C46-9B97-0E268DB2CBAB}">
      <dgm:prSet/>
      <dgm:spPr/>
      <dgm:t>
        <a:bodyPr/>
        <a:lstStyle/>
        <a:p>
          <a:endParaRPr lang="nl-NL"/>
        </a:p>
      </dgm:t>
    </dgm:pt>
    <dgm:pt modelId="{6005DEB9-6D5B-485A-8236-6AA301E3EA84}" type="sibTrans" cxnId="{44905C80-1101-4C46-9B97-0E268DB2CBAB}">
      <dgm:prSet/>
      <dgm:spPr/>
      <dgm:t>
        <a:bodyPr/>
        <a:lstStyle/>
        <a:p>
          <a:endParaRPr lang="nl-NL"/>
        </a:p>
      </dgm:t>
    </dgm:pt>
    <dgm:pt modelId="{344C1E0D-B722-47A1-A6DA-F7BE3D17D555}">
      <dgm:prSet phldrT="[Tekst]" custT="1"/>
      <dgm:spPr/>
      <dgm:t>
        <a:bodyPr/>
        <a:lstStyle/>
        <a:p>
          <a:r>
            <a:rPr lang="nl-NL" sz="2400" dirty="0" smtClean="0">
              <a:latin typeface="+mj-lt"/>
            </a:rPr>
            <a:t>Toetsen van de uitvoering van bestaand beleid</a:t>
          </a:r>
          <a:endParaRPr lang="nl-NL" sz="2400" dirty="0">
            <a:latin typeface="+mj-lt"/>
          </a:endParaRPr>
        </a:p>
      </dgm:t>
    </dgm:pt>
    <dgm:pt modelId="{71314B2C-7A7B-4DB2-957E-A85CC734B7C3}" type="parTrans" cxnId="{AFDC8F66-BB50-4E5F-A1C3-080F23A9AAD4}">
      <dgm:prSet/>
      <dgm:spPr/>
      <dgm:t>
        <a:bodyPr/>
        <a:lstStyle/>
        <a:p>
          <a:endParaRPr lang="nl-NL"/>
        </a:p>
      </dgm:t>
    </dgm:pt>
    <dgm:pt modelId="{187D99CB-2159-4F08-BBE6-F61E864640B1}" type="sibTrans" cxnId="{AFDC8F66-BB50-4E5F-A1C3-080F23A9AAD4}">
      <dgm:prSet/>
      <dgm:spPr/>
      <dgm:t>
        <a:bodyPr/>
        <a:lstStyle/>
        <a:p>
          <a:endParaRPr lang="nl-NL"/>
        </a:p>
      </dgm:t>
    </dgm:pt>
    <dgm:pt modelId="{958629A5-1E65-4523-84A7-099B536F908C}">
      <dgm:prSet phldrT="[Tekst]"/>
      <dgm:spPr/>
      <dgm:t>
        <a:bodyPr/>
        <a:lstStyle/>
        <a:p>
          <a:r>
            <a:rPr lang="nl-NL" dirty="0" smtClean="0">
              <a:latin typeface="+mj-lt"/>
            </a:rPr>
            <a:t>Initiëren</a:t>
          </a:r>
          <a:endParaRPr lang="nl-NL" dirty="0">
            <a:latin typeface="+mj-lt"/>
          </a:endParaRPr>
        </a:p>
      </dgm:t>
    </dgm:pt>
    <dgm:pt modelId="{80448EF1-DE85-4E50-A5A4-AEA6C542443F}" type="parTrans" cxnId="{78E29796-AC72-489C-B9F6-BAE92D07DED7}">
      <dgm:prSet/>
      <dgm:spPr/>
      <dgm:t>
        <a:bodyPr/>
        <a:lstStyle/>
        <a:p>
          <a:endParaRPr lang="nl-NL"/>
        </a:p>
      </dgm:t>
    </dgm:pt>
    <dgm:pt modelId="{224ACA4E-42EA-443B-B3D6-1396FFC6B401}" type="sibTrans" cxnId="{78E29796-AC72-489C-B9F6-BAE92D07DED7}">
      <dgm:prSet/>
      <dgm:spPr/>
      <dgm:t>
        <a:bodyPr/>
        <a:lstStyle/>
        <a:p>
          <a:endParaRPr lang="nl-NL"/>
        </a:p>
      </dgm:t>
    </dgm:pt>
    <dgm:pt modelId="{9ED19EE0-8482-456B-8C0C-FB420427398D}">
      <dgm:prSet phldrT="[Tekst]" custT="1"/>
      <dgm:spPr/>
      <dgm:t>
        <a:bodyPr/>
        <a:lstStyle/>
        <a:p>
          <a:r>
            <a:rPr lang="nl-NL" sz="2400" dirty="0" smtClean="0">
              <a:latin typeface="+mj-lt"/>
            </a:rPr>
            <a:t>Initiëren van beleid, ideeën en mogelijkheden voor school </a:t>
          </a:r>
          <a:endParaRPr lang="nl-NL" sz="2400" dirty="0">
            <a:latin typeface="+mj-lt"/>
          </a:endParaRPr>
        </a:p>
      </dgm:t>
    </dgm:pt>
    <dgm:pt modelId="{DA983AA3-9DFC-487C-88CC-8AD6BCA4D003}" type="parTrans" cxnId="{2591C9E5-CCD3-4E40-90BB-1BC7C914196E}">
      <dgm:prSet/>
      <dgm:spPr/>
      <dgm:t>
        <a:bodyPr/>
        <a:lstStyle/>
        <a:p>
          <a:endParaRPr lang="nl-NL"/>
        </a:p>
      </dgm:t>
    </dgm:pt>
    <dgm:pt modelId="{A10CA88D-0A37-48B7-97E0-451D29DB5B8E}" type="sibTrans" cxnId="{2591C9E5-CCD3-4E40-90BB-1BC7C914196E}">
      <dgm:prSet/>
      <dgm:spPr/>
      <dgm:t>
        <a:bodyPr/>
        <a:lstStyle/>
        <a:p>
          <a:endParaRPr lang="nl-NL"/>
        </a:p>
      </dgm:t>
    </dgm:pt>
    <dgm:pt modelId="{987F00FF-04AF-4E6F-B809-AB8681044ACA}">
      <dgm:prSet phldrT="[Tekst]" custT="1"/>
      <dgm:spPr/>
      <dgm:t>
        <a:bodyPr/>
        <a:lstStyle/>
        <a:p>
          <a:r>
            <a:rPr lang="nl-NL" sz="2400" dirty="0" smtClean="0">
              <a:latin typeface="+mj-lt"/>
            </a:rPr>
            <a:t>Monitoren van de operationele uitvoering</a:t>
          </a:r>
          <a:endParaRPr lang="nl-NL" sz="2400" dirty="0">
            <a:latin typeface="+mj-lt"/>
          </a:endParaRPr>
        </a:p>
      </dgm:t>
    </dgm:pt>
    <dgm:pt modelId="{54A693CB-04BE-45D7-B765-1895CE88847B}" type="parTrans" cxnId="{537B03AE-2FAF-4DF8-B374-D906E8FF7C91}">
      <dgm:prSet/>
      <dgm:spPr/>
    </dgm:pt>
    <dgm:pt modelId="{2182D623-0E6C-469D-A579-451C421D7A75}" type="sibTrans" cxnId="{537B03AE-2FAF-4DF8-B374-D906E8FF7C91}">
      <dgm:prSet/>
      <dgm:spPr/>
    </dgm:pt>
    <dgm:pt modelId="{BC9FB313-C81B-4411-A7A1-34CB708CA159}" type="pres">
      <dgm:prSet presAssocID="{3E3AA40A-21EA-4929-8214-D6E4A4CE90F6}" presName="Name0" presStyleCnt="0">
        <dgm:presLayoutVars>
          <dgm:dir/>
          <dgm:animLvl val="lvl"/>
          <dgm:resizeHandles val="exact"/>
        </dgm:presLayoutVars>
      </dgm:prSet>
      <dgm:spPr/>
      <dgm:t>
        <a:bodyPr/>
        <a:lstStyle/>
        <a:p>
          <a:endParaRPr lang="nl-NL"/>
        </a:p>
      </dgm:t>
    </dgm:pt>
    <dgm:pt modelId="{B5A43C7A-B712-4A04-A0D7-6C57CDA15B4F}" type="pres">
      <dgm:prSet presAssocID="{8D255E49-AB61-4B2D-9097-3F6E4FA8E2C2}" presName="linNode" presStyleCnt="0"/>
      <dgm:spPr/>
    </dgm:pt>
    <dgm:pt modelId="{23246E61-4009-4531-941F-C3BDB0EABACD}" type="pres">
      <dgm:prSet presAssocID="{8D255E49-AB61-4B2D-9097-3F6E4FA8E2C2}" presName="parentText" presStyleLbl="node1" presStyleIdx="0" presStyleCnt="2" custScaleX="80556">
        <dgm:presLayoutVars>
          <dgm:chMax val="1"/>
          <dgm:bulletEnabled val="1"/>
        </dgm:presLayoutVars>
      </dgm:prSet>
      <dgm:spPr/>
      <dgm:t>
        <a:bodyPr/>
        <a:lstStyle/>
        <a:p>
          <a:endParaRPr lang="nl-NL"/>
        </a:p>
      </dgm:t>
    </dgm:pt>
    <dgm:pt modelId="{660EC0E8-11CF-4C84-9F50-8DD8FF87303B}" type="pres">
      <dgm:prSet presAssocID="{8D255E49-AB61-4B2D-9097-3F6E4FA8E2C2}" presName="descendantText" presStyleLbl="alignAccFollowNode1" presStyleIdx="0" presStyleCnt="2" custScaleY="109896">
        <dgm:presLayoutVars>
          <dgm:bulletEnabled val="1"/>
        </dgm:presLayoutVars>
      </dgm:prSet>
      <dgm:spPr/>
      <dgm:t>
        <a:bodyPr/>
        <a:lstStyle/>
        <a:p>
          <a:endParaRPr lang="nl-NL"/>
        </a:p>
      </dgm:t>
    </dgm:pt>
    <dgm:pt modelId="{3E0ECB16-3EEF-49C7-9E66-55F963248153}" type="pres">
      <dgm:prSet presAssocID="{470EFFD5-2A68-4ACA-8971-35C606CF875C}" presName="sp" presStyleCnt="0"/>
      <dgm:spPr/>
    </dgm:pt>
    <dgm:pt modelId="{DAC3B59E-D37C-433E-8700-CF68F9FFD351}" type="pres">
      <dgm:prSet presAssocID="{958629A5-1E65-4523-84A7-099B536F908C}" presName="linNode" presStyleCnt="0"/>
      <dgm:spPr/>
    </dgm:pt>
    <dgm:pt modelId="{EF18026E-5B5A-444B-A587-BD124F84C2D0}" type="pres">
      <dgm:prSet presAssocID="{958629A5-1E65-4523-84A7-099B536F908C}" presName="parentText" presStyleLbl="node1" presStyleIdx="1" presStyleCnt="2" custScaleX="80556">
        <dgm:presLayoutVars>
          <dgm:chMax val="1"/>
          <dgm:bulletEnabled val="1"/>
        </dgm:presLayoutVars>
      </dgm:prSet>
      <dgm:spPr/>
      <dgm:t>
        <a:bodyPr/>
        <a:lstStyle/>
        <a:p>
          <a:endParaRPr lang="nl-NL"/>
        </a:p>
      </dgm:t>
    </dgm:pt>
    <dgm:pt modelId="{8EB9C623-79F7-4267-B67F-522AFD8309B7}" type="pres">
      <dgm:prSet presAssocID="{958629A5-1E65-4523-84A7-099B536F908C}" presName="descendantText" presStyleLbl="alignAccFollowNode1" presStyleIdx="1" presStyleCnt="2">
        <dgm:presLayoutVars>
          <dgm:bulletEnabled val="1"/>
        </dgm:presLayoutVars>
      </dgm:prSet>
      <dgm:spPr/>
      <dgm:t>
        <a:bodyPr/>
        <a:lstStyle/>
        <a:p>
          <a:endParaRPr lang="nl-NL"/>
        </a:p>
      </dgm:t>
    </dgm:pt>
  </dgm:ptLst>
  <dgm:cxnLst>
    <dgm:cxn modelId="{3B2D4E6A-0609-40DE-8929-D6B09E562968}" type="presOf" srcId="{8D255E49-AB61-4B2D-9097-3F6E4FA8E2C2}" destId="{23246E61-4009-4531-941F-C3BDB0EABACD}" srcOrd="0" destOrd="0" presId="urn:microsoft.com/office/officeart/2005/8/layout/vList5"/>
    <dgm:cxn modelId="{78E29796-AC72-489C-B9F6-BAE92D07DED7}" srcId="{3E3AA40A-21EA-4929-8214-D6E4A4CE90F6}" destId="{958629A5-1E65-4523-84A7-099B536F908C}" srcOrd="1" destOrd="0" parTransId="{80448EF1-DE85-4E50-A5A4-AEA6C542443F}" sibTransId="{224ACA4E-42EA-443B-B3D6-1396FFC6B401}"/>
    <dgm:cxn modelId="{4B5E064B-E9D0-4F96-AAA1-E3FDC0C8D1DF}" type="presOf" srcId="{958629A5-1E65-4523-84A7-099B536F908C}" destId="{EF18026E-5B5A-444B-A587-BD124F84C2D0}" srcOrd="0" destOrd="0" presId="urn:microsoft.com/office/officeart/2005/8/layout/vList5"/>
    <dgm:cxn modelId="{6E139ADF-6729-483F-BF7E-1B3055B8DB06}" type="presOf" srcId="{D91D8302-69E1-483A-8EC0-928C95B53139}" destId="{660EC0E8-11CF-4C84-9F50-8DD8FF87303B}" srcOrd="0" destOrd="0" presId="urn:microsoft.com/office/officeart/2005/8/layout/vList5"/>
    <dgm:cxn modelId="{06965163-D77D-4178-818D-9914F43CA0EC}" srcId="{3E3AA40A-21EA-4929-8214-D6E4A4CE90F6}" destId="{8D255E49-AB61-4B2D-9097-3F6E4FA8E2C2}" srcOrd="0" destOrd="0" parTransId="{35EB86EE-E853-450E-BB14-91D76FF546B4}" sibTransId="{470EFFD5-2A68-4ACA-8971-35C606CF875C}"/>
    <dgm:cxn modelId="{44905C80-1101-4C46-9B97-0E268DB2CBAB}" srcId="{8D255E49-AB61-4B2D-9097-3F6E4FA8E2C2}" destId="{D91D8302-69E1-483A-8EC0-928C95B53139}" srcOrd="0" destOrd="0" parTransId="{51BFF6C8-B02C-40FC-9C9F-122DEB7DDCD2}" sibTransId="{6005DEB9-6D5B-485A-8236-6AA301E3EA84}"/>
    <dgm:cxn modelId="{2591C9E5-CCD3-4E40-90BB-1BC7C914196E}" srcId="{958629A5-1E65-4523-84A7-099B536F908C}" destId="{9ED19EE0-8482-456B-8C0C-FB420427398D}" srcOrd="0" destOrd="0" parTransId="{DA983AA3-9DFC-487C-88CC-8AD6BCA4D003}" sibTransId="{A10CA88D-0A37-48B7-97E0-451D29DB5B8E}"/>
    <dgm:cxn modelId="{A017B6CA-BEAB-4F8C-B794-B84AB98AA356}" type="presOf" srcId="{9ED19EE0-8482-456B-8C0C-FB420427398D}" destId="{8EB9C623-79F7-4267-B67F-522AFD8309B7}" srcOrd="0" destOrd="0" presId="urn:microsoft.com/office/officeart/2005/8/layout/vList5"/>
    <dgm:cxn modelId="{AFDC8F66-BB50-4E5F-A1C3-080F23A9AAD4}" srcId="{8D255E49-AB61-4B2D-9097-3F6E4FA8E2C2}" destId="{344C1E0D-B722-47A1-A6DA-F7BE3D17D555}" srcOrd="1" destOrd="0" parTransId="{71314B2C-7A7B-4DB2-957E-A85CC734B7C3}" sibTransId="{187D99CB-2159-4F08-BBE6-F61E864640B1}"/>
    <dgm:cxn modelId="{067CFFE5-0CBE-4735-B001-C60BAB4CA2D2}" type="presOf" srcId="{344C1E0D-B722-47A1-A6DA-F7BE3D17D555}" destId="{660EC0E8-11CF-4C84-9F50-8DD8FF87303B}" srcOrd="0" destOrd="1" presId="urn:microsoft.com/office/officeart/2005/8/layout/vList5"/>
    <dgm:cxn modelId="{537B03AE-2FAF-4DF8-B374-D906E8FF7C91}" srcId="{8D255E49-AB61-4B2D-9097-3F6E4FA8E2C2}" destId="{987F00FF-04AF-4E6F-B809-AB8681044ACA}" srcOrd="2" destOrd="0" parTransId="{54A693CB-04BE-45D7-B765-1895CE88847B}" sibTransId="{2182D623-0E6C-469D-A579-451C421D7A75}"/>
    <dgm:cxn modelId="{7C38AC4D-0902-4695-8EAC-79BD8C05CF09}" type="presOf" srcId="{3E3AA40A-21EA-4929-8214-D6E4A4CE90F6}" destId="{BC9FB313-C81B-4411-A7A1-34CB708CA159}" srcOrd="0" destOrd="0" presId="urn:microsoft.com/office/officeart/2005/8/layout/vList5"/>
    <dgm:cxn modelId="{E1C3F401-921C-4856-AFE5-F4F1B828ACD6}" type="presOf" srcId="{987F00FF-04AF-4E6F-B809-AB8681044ACA}" destId="{660EC0E8-11CF-4C84-9F50-8DD8FF87303B}" srcOrd="0" destOrd="2" presId="urn:microsoft.com/office/officeart/2005/8/layout/vList5"/>
    <dgm:cxn modelId="{06811CFA-01D1-4E3A-BC6B-C0A2BEFC0CCF}" type="presParOf" srcId="{BC9FB313-C81B-4411-A7A1-34CB708CA159}" destId="{B5A43C7A-B712-4A04-A0D7-6C57CDA15B4F}" srcOrd="0" destOrd="0" presId="urn:microsoft.com/office/officeart/2005/8/layout/vList5"/>
    <dgm:cxn modelId="{489B65B1-0ECB-4CE0-AEB8-821DD41A47AA}" type="presParOf" srcId="{B5A43C7A-B712-4A04-A0D7-6C57CDA15B4F}" destId="{23246E61-4009-4531-941F-C3BDB0EABACD}" srcOrd="0" destOrd="0" presId="urn:microsoft.com/office/officeart/2005/8/layout/vList5"/>
    <dgm:cxn modelId="{6C62D1BE-6A63-4E28-A608-27623C7A1A69}" type="presParOf" srcId="{B5A43C7A-B712-4A04-A0D7-6C57CDA15B4F}" destId="{660EC0E8-11CF-4C84-9F50-8DD8FF87303B}" srcOrd="1" destOrd="0" presId="urn:microsoft.com/office/officeart/2005/8/layout/vList5"/>
    <dgm:cxn modelId="{E42D8CEA-882E-474A-95B9-5F77A70167F8}" type="presParOf" srcId="{BC9FB313-C81B-4411-A7A1-34CB708CA159}" destId="{3E0ECB16-3EEF-49C7-9E66-55F963248153}" srcOrd="1" destOrd="0" presId="urn:microsoft.com/office/officeart/2005/8/layout/vList5"/>
    <dgm:cxn modelId="{907975CA-6BA2-47C4-ADAC-4374EFD0EDC5}" type="presParOf" srcId="{BC9FB313-C81B-4411-A7A1-34CB708CA159}" destId="{DAC3B59E-D37C-433E-8700-CF68F9FFD351}" srcOrd="2" destOrd="0" presId="urn:microsoft.com/office/officeart/2005/8/layout/vList5"/>
    <dgm:cxn modelId="{CE01203E-1C5C-40D6-939B-3B1644C3A41D}" type="presParOf" srcId="{DAC3B59E-D37C-433E-8700-CF68F9FFD351}" destId="{EF18026E-5B5A-444B-A587-BD124F84C2D0}" srcOrd="0" destOrd="0" presId="urn:microsoft.com/office/officeart/2005/8/layout/vList5"/>
    <dgm:cxn modelId="{4A4E2F5B-D9A0-4378-AE2F-EE3F86A6846A}" type="presParOf" srcId="{DAC3B59E-D37C-433E-8700-CF68F9FFD351}" destId="{8EB9C623-79F7-4267-B67F-522AFD8309B7}"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9EDBA12-3067-4290-9FB2-1E8178F3BC3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nl-NL"/>
        </a:p>
      </dgm:t>
    </dgm:pt>
    <dgm:pt modelId="{38E949BE-6767-45B0-9C8D-AA73E7D04937}">
      <dgm:prSet/>
      <dgm:spPr/>
      <dgm:t>
        <a:bodyPr/>
        <a:lstStyle/>
        <a:p>
          <a:pPr rtl="0"/>
          <a:r>
            <a:rPr lang="nl-NL" b="1" i="1" smtClean="0"/>
            <a:t>Specifieke jaarthema’s; </a:t>
          </a:r>
          <a:endParaRPr lang="nl-NL"/>
        </a:p>
      </dgm:t>
    </dgm:pt>
    <dgm:pt modelId="{3590936E-51DA-4F33-8A6B-EF4FA48FA6F7}" type="parTrans" cxnId="{754B7D59-41E2-4FC8-AEC4-084047AED68F}">
      <dgm:prSet/>
      <dgm:spPr/>
      <dgm:t>
        <a:bodyPr/>
        <a:lstStyle/>
        <a:p>
          <a:endParaRPr lang="nl-NL"/>
        </a:p>
      </dgm:t>
    </dgm:pt>
    <dgm:pt modelId="{49CD33B4-BB7C-4F34-8887-D63A2D246040}" type="sibTrans" cxnId="{754B7D59-41E2-4FC8-AEC4-084047AED68F}">
      <dgm:prSet/>
      <dgm:spPr/>
      <dgm:t>
        <a:bodyPr/>
        <a:lstStyle/>
        <a:p>
          <a:endParaRPr lang="nl-NL"/>
        </a:p>
      </dgm:t>
    </dgm:pt>
    <dgm:pt modelId="{F41E80AC-D8B4-486C-9009-6BF757110574}">
      <dgm:prSet/>
      <dgm:spPr/>
      <dgm:t>
        <a:bodyPr/>
        <a:lstStyle/>
        <a:p>
          <a:pPr rtl="0"/>
          <a:r>
            <a:rPr lang="nl-NL" b="1" i="1" dirty="0" smtClean="0"/>
            <a:t>Kwaliteit van het onderwijs; invoering van een nieuwe methode Wereld Oriëntatie. Vervanging huidige  methode natuur/techniek, aardrijkskunde en geschiedenis. </a:t>
          </a:r>
          <a:endParaRPr lang="nl-NL" dirty="0"/>
        </a:p>
      </dgm:t>
    </dgm:pt>
    <dgm:pt modelId="{253A5771-D623-4C85-924D-C3DFE6D3E42C}" type="parTrans" cxnId="{5C0E6CD4-882B-4005-B2B7-460F4249C0DF}">
      <dgm:prSet/>
      <dgm:spPr/>
      <dgm:t>
        <a:bodyPr/>
        <a:lstStyle/>
        <a:p>
          <a:endParaRPr lang="nl-NL"/>
        </a:p>
      </dgm:t>
    </dgm:pt>
    <dgm:pt modelId="{B195AB92-2D64-4AE2-862C-88F28E3DCB4A}" type="sibTrans" cxnId="{5C0E6CD4-882B-4005-B2B7-460F4249C0DF}">
      <dgm:prSet/>
      <dgm:spPr/>
      <dgm:t>
        <a:bodyPr/>
        <a:lstStyle/>
        <a:p>
          <a:endParaRPr lang="nl-NL"/>
        </a:p>
      </dgm:t>
    </dgm:pt>
    <dgm:pt modelId="{C1243B04-3C0A-4565-8A4B-3C1680E380C2}">
      <dgm:prSet/>
      <dgm:spPr/>
      <dgm:t>
        <a:bodyPr/>
        <a:lstStyle/>
        <a:p>
          <a:pPr rtl="0"/>
          <a:r>
            <a:rPr lang="nl-NL" b="1" i="1" smtClean="0"/>
            <a:t>De voortgang van het project Leader in me. </a:t>
          </a:r>
          <a:endParaRPr lang="nl-NL"/>
        </a:p>
      </dgm:t>
    </dgm:pt>
    <dgm:pt modelId="{D8882AF7-DC35-415C-A1BD-AD190BDA5BF9}" type="parTrans" cxnId="{5A97632A-9F18-488B-BAE0-C76733DC5ADA}">
      <dgm:prSet/>
      <dgm:spPr/>
      <dgm:t>
        <a:bodyPr/>
        <a:lstStyle/>
        <a:p>
          <a:endParaRPr lang="nl-NL"/>
        </a:p>
      </dgm:t>
    </dgm:pt>
    <dgm:pt modelId="{B1F8C786-AEDA-4CF9-BEB1-1EB61DDC5609}" type="sibTrans" cxnId="{5A97632A-9F18-488B-BAE0-C76733DC5ADA}">
      <dgm:prSet/>
      <dgm:spPr/>
      <dgm:t>
        <a:bodyPr/>
        <a:lstStyle/>
        <a:p>
          <a:endParaRPr lang="nl-NL"/>
        </a:p>
      </dgm:t>
    </dgm:pt>
    <dgm:pt modelId="{49C29795-DA9A-4F5B-984D-5B512FECA0F3}">
      <dgm:prSet/>
      <dgm:spPr/>
      <dgm:t>
        <a:bodyPr/>
        <a:lstStyle/>
        <a:p>
          <a:pPr rtl="0"/>
          <a:r>
            <a:rPr lang="nl-NL" b="1" i="1" smtClean="0"/>
            <a:t>Onderwijshuisvesting, voortgang traject brede school. </a:t>
          </a:r>
          <a:endParaRPr lang="nl-NL"/>
        </a:p>
      </dgm:t>
    </dgm:pt>
    <dgm:pt modelId="{00E83BEC-637B-428A-A254-4908C1FDD8AC}" type="parTrans" cxnId="{D50C1D1A-9339-4535-9B51-D47615C69E7A}">
      <dgm:prSet/>
      <dgm:spPr/>
      <dgm:t>
        <a:bodyPr/>
        <a:lstStyle/>
        <a:p>
          <a:endParaRPr lang="nl-NL"/>
        </a:p>
      </dgm:t>
    </dgm:pt>
    <dgm:pt modelId="{DF9431A9-8095-45C9-986C-04AAD0D5B4AB}" type="sibTrans" cxnId="{D50C1D1A-9339-4535-9B51-D47615C69E7A}">
      <dgm:prSet/>
      <dgm:spPr/>
      <dgm:t>
        <a:bodyPr/>
        <a:lstStyle/>
        <a:p>
          <a:endParaRPr lang="nl-NL"/>
        </a:p>
      </dgm:t>
    </dgm:pt>
    <dgm:pt modelId="{CC43EB86-13D4-4EC7-905A-6C7503F2C9AA}">
      <dgm:prSet/>
      <dgm:spPr/>
      <dgm:t>
        <a:bodyPr/>
        <a:lstStyle/>
        <a:p>
          <a:pPr rtl="0"/>
          <a:r>
            <a:rPr lang="nl-NL" b="1" i="1" smtClean="0"/>
            <a:t>Continurooster</a:t>
          </a:r>
          <a:endParaRPr lang="nl-NL"/>
        </a:p>
      </dgm:t>
    </dgm:pt>
    <dgm:pt modelId="{062537FF-8191-428A-9402-9E781D31F557}" type="parTrans" cxnId="{1518C9E6-22A9-487B-9DD1-2029E6B37CE7}">
      <dgm:prSet/>
      <dgm:spPr/>
      <dgm:t>
        <a:bodyPr/>
        <a:lstStyle/>
        <a:p>
          <a:endParaRPr lang="nl-NL"/>
        </a:p>
      </dgm:t>
    </dgm:pt>
    <dgm:pt modelId="{204BABDF-590C-4095-8EF0-D92372425DEC}" type="sibTrans" cxnId="{1518C9E6-22A9-487B-9DD1-2029E6B37CE7}">
      <dgm:prSet/>
      <dgm:spPr/>
      <dgm:t>
        <a:bodyPr/>
        <a:lstStyle/>
        <a:p>
          <a:endParaRPr lang="nl-NL"/>
        </a:p>
      </dgm:t>
    </dgm:pt>
    <dgm:pt modelId="{9DCC3813-B1D1-4E65-AA49-136221F10E04}" type="pres">
      <dgm:prSet presAssocID="{19EDBA12-3067-4290-9FB2-1E8178F3BC36}" presName="linear" presStyleCnt="0">
        <dgm:presLayoutVars>
          <dgm:animLvl val="lvl"/>
          <dgm:resizeHandles val="exact"/>
        </dgm:presLayoutVars>
      </dgm:prSet>
      <dgm:spPr/>
      <dgm:t>
        <a:bodyPr/>
        <a:lstStyle/>
        <a:p>
          <a:endParaRPr lang="nl-NL"/>
        </a:p>
      </dgm:t>
    </dgm:pt>
    <dgm:pt modelId="{F58A6A9A-D21B-4091-ACE6-F15DB41A7933}" type="pres">
      <dgm:prSet presAssocID="{38E949BE-6767-45B0-9C8D-AA73E7D04937}" presName="parentText" presStyleLbl="node1" presStyleIdx="0" presStyleCnt="1">
        <dgm:presLayoutVars>
          <dgm:chMax val="0"/>
          <dgm:bulletEnabled val="1"/>
        </dgm:presLayoutVars>
      </dgm:prSet>
      <dgm:spPr/>
      <dgm:t>
        <a:bodyPr/>
        <a:lstStyle/>
        <a:p>
          <a:endParaRPr lang="nl-NL"/>
        </a:p>
      </dgm:t>
    </dgm:pt>
    <dgm:pt modelId="{6D61FBDF-CE51-41A8-B5B1-A8EB42F5FFAE}" type="pres">
      <dgm:prSet presAssocID="{38E949BE-6767-45B0-9C8D-AA73E7D04937}" presName="childText" presStyleLbl="revTx" presStyleIdx="0" presStyleCnt="1">
        <dgm:presLayoutVars>
          <dgm:bulletEnabled val="1"/>
        </dgm:presLayoutVars>
      </dgm:prSet>
      <dgm:spPr/>
      <dgm:t>
        <a:bodyPr/>
        <a:lstStyle/>
        <a:p>
          <a:endParaRPr lang="nl-NL"/>
        </a:p>
      </dgm:t>
    </dgm:pt>
  </dgm:ptLst>
  <dgm:cxnLst>
    <dgm:cxn modelId="{70D5EF9D-BDBC-44F9-87F3-BA58484AD181}" type="presOf" srcId="{CC43EB86-13D4-4EC7-905A-6C7503F2C9AA}" destId="{6D61FBDF-CE51-41A8-B5B1-A8EB42F5FFAE}" srcOrd="0" destOrd="3" presId="urn:microsoft.com/office/officeart/2005/8/layout/vList2"/>
    <dgm:cxn modelId="{D50C1D1A-9339-4535-9B51-D47615C69E7A}" srcId="{38E949BE-6767-45B0-9C8D-AA73E7D04937}" destId="{49C29795-DA9A-4F5B-984D-5B512FECA0F3}" srcOrd="2" destOrd="0" parTransId="{00E83BEC-637B-428A-A254-4908C1FDD8AC}" sibTransId="{DF9431A9-8095-45C9-986C-04AAD0D5B4AB}"/>
    <dgm:cxn modelId="{5C0E6CD4-882B-4005-B2B7-460F4249C0DF}" srcId="{38E949BE-6767-45B0-9C8D-AA73E7D04937}" destId="{F41E80AC-D8B4-486C-9009-6BF757110574}" srcOrd="0" destOrd="0" parTransId="{253A5771-D623-4C85-924D-C3DFE6D3E42C}" sibTransId="{B195AB92-2D64-4AE2-862C-88F28E3DCB4A}"/>
    <dgm:cxn modelId="{1518C9E6-22A9-487B-9DD1-2029E6B37CE7}" srcId="{38E949BE-6767-45B0-9C8D-AA73E7D04937}" destId="{CC43EB86-13D4-4EC7-905A-6C7503F2C9AA}" srcOrd="3" destOrd="0" parTransId="{062537FF-8191-428A-9402-9E781D31F557}" sibTransId="{204BABDF-590C-4095-8EF0-D92372425DEC}"/>
    <dgm:cxn modelId="{E98FD7FC-D411-4AF1-AB38-43CAC9E7EEBE}" type="presOf" srcId="{C1243B04-3C0A-4565-8A4B-3C1680E380C2}" destId="{6D61FBDF-CE51-41A8-B5B1-A8EB42F5FFAE}" srcOrd="0" destOrd="1" presId="urn:microsoft.com/office/officeart/2005/8/layout/vList2"/>
    <dgm:cxn modelId="{27E95D8D-F5C5-42C5-9EF5-D0E54DCE57FF}" type="presOf" srcId="{19EDBA12-3067-4290-9FB2-1E8178F3BC36}" destId="{9DCC3813-B1D1-4E65-AA49-136221F10E04}" srcOrd="0" destOrd="0" presId="urn:microsoft.com/office/officeart/2005/8/layout/vList2"/>
    <dgm:cxn modelId="{5A97632A-9F18-488B-BAE0-C76733DC5ADA}" srcId="{38E949BE-6767-45B0-9C8D-AA73E7D04937}" destId="{C1243B04-3C0A-4565-8A4B-3C1680E380C2}" srcOrd="1" destOrd="0" parTransId="{D8882AF7-DC35-415C-A1BD-AD190BDA5BF9}" sibTransId="{B1F8C786-AEDA-4CF9-BEB1-1EB61DDC5609}"/>
    <dgm:cxn modelId="{00B57246-FCB3-4942-84BF-F129FF5685D4}" type="presOf" srcId="{38E949BE-6767-45B0-9C8D-AA73E7D04937}" destId="{F58A6A9A-D21B-4091-ACE6-F15DB41A7933}" srcOrd="0" destOrd="0" presId="urn:microsoft.com/office/officeart/2005/8/layout/vList2"/>
    <dgm:cxn modelId="{D68F6610-6FF8-4D6D-84A1-D8A17D0FAF19}" type="presOf" srcId="{F41E80AC-D8B4-486C-9009-6BF757110574}" destId="{6D61FBDF-CE51-41A8-B5B1-A8EB42F5FFAE}" srcOrd="0" destOrd="0" presId="urn:microsoft.com/office/officeart/2005/8/layout/vList2"/>
    <dgm:cxn modelId="{754B7D59-41E2-4FC8-AEC4-084047AED68F}" srcId="{19EDBA12-3067-4290-9FB2-1E8178F3BC36}" destId="{38E949BE-6767-45B0-9C8D-AA73E7D04937}" srcOrd="0" destOrd="0" parTransId="{3590936E-51DA-4F33-8A6B-EF4FA48FA6F7}" sibTransId="{49CD33B4-BB7C-4F34-8887-D63A2D246040}"/>
    <dgm:cxn modelId="{A3E4FA5A-059C-41AD-A2E8-75675FDCB363}" type="presOf" srcId="{49C29795-DA9A-4F5B-984D-5B512FECA0F3}" destId="{6D61FBDF-CE51-41A8-B5B1-A8EB42F5FFAE}" srcOrd="0" destOrd="2" presId="urn:microsoft.com/office/officeart/2005/8/layout/vList2"/>
    <dgm:cxn modelId="{8025A07E-9E48-4827-8041-B8215D46389D}" type="presParOf" srcId="{9DCC3813-B1D1-4E65-AA49-136221F10E04}" destId="{F58A6A9A-D21B-4091-ACE6-F15DB41A7933}" srcOrd="0" destOrd="0" presId="urn:microsoft.com/office/officeart/2005/8/layout/vList2"/>
    <dgm:cxn modelId="{BD97C7FB-DF56-460F-8A3A-BF804429C163}" type="presParOf" srcId="{9DCC3813-B1D1-4E65-AA49-136221F10E04}" destId="{6D61FBDF-CE51-41A8-B5B1-A8EB42F5FFAE}"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113E355-08B1-4F26-80AA-B9B681A3E124}" type="doc">
      <dgm:prSet loTypeId="urn:microsoft.com/office/officeart/2005/8/layout/hProcess9" loCatId="process" qsTypeId="urn:microsoft.com/office/officeart/2005/8/quickstyle/simple1" qsCatId="simple" csTypeId="urn:microsoft.com/office/officeart/2005/8/colors/accent1_2" csCatId="accent1" phldr="1"/>
      <dgm:spPr/>
    </dgm:pt>
    <dgm:pt modelId="{C2BEDDBC-3DB9-40C4-B044-4C77DF85FFEE}">
      <dgm:prSet phldrT="[Tekst]" custT="1"/>
      <dgm:spPr>
        <a:solidFill>
          <a:schemeClr val="bg2">
            <a:lumMod val="90000"/>
          </a:schemeClr>
        </a:solidFill>
      </dgm:spPr>
      <dgm:t>
        <a:bodyPr/>
        <a:lstStyle/>
        <a:p>
          <a:pPr algn="l"/>
          <a:r>
            <a:rPr lang="nl-NL" sz="1800" b="1" dirty="0" smtClean="0">
              <a:solidFill>
                <a:schemeClr val="tx1"/>
              </a:solidFill>
              <a:latin typeface="+mj-lt"/>
            </a:rPr>
            <a:t>Kw3</a:t>
          </a:r>
        </a:p>
        <a:p>
          <a:pPr algn="l"/>
          <a:r>
            <a:rPr lang="nl-NL" sz="1600" dirty="0" smtClean="0">
              <a:solidFill>
                <a:schemeClr val="tx1"/>
              </a:solidFill>
              <a:latin typeface="+mj-lt"/>
            </a:rPr>
            <a:t>Jaarverslag en Jaarplan </a:t>
          </a:r>
        </a:p>
        <a:p>
          <a:pPr algn="l"/>
          <a:r>
            <a:rPr lang="nl-NL" sz="1600" dirty="0" smtClean="0">
              <a:solidFill>
                <a:schemeClr val="tx1"/>
              </a:solidFill>
              <a:latin typeface="+mj-lt"/>
            </a:rPr>
            <a:t>Scholings-</a:t>
          </a:r>
        </a:p>
        <a:p>
          <a:pPr algn="l"/>
          <a:r>
            <a:rPr lang="nl-NL" sz="1600" dirty="0" smtClean="0">
              <a:solidFill>
                <a:schemeClr val="tx1"/>
              </a:solidFill>
              <a:latin typeface="+mj-lt"/>
            </a:rPr>
            <a:t>behoeften</a:t>
          </a:r>
        </a:p>
        <a:p>
          <a:pPr algn="l"/>
          <a:r>
            <a:rPr lang="nl-NL" sz="1600" dirty="0" smtClean="0">
              <a:solidFill>
                <a:schemeClr val="tx1"/>
              </a:solidFill>
              <a:latin typeface="+mj-lt"/>
            </a:rPr>
            <a:t>(Voortgang) Jaarplan  school</a:t>
          </a:r>
        </a:p>
        <a:p>
          <a:pPr algn="l"/>
          <a:endParaRPr lang="nl-NL" sz="1800" dirty="0" smtClean="0">
            <a:solidFill>
              <a:schemeClr val="tx1"/>
            </a:solidFill>
            <a:latin typeface="+mj-lt"/>
          </a:endParaRPr>
        </a:p>
        <a:p>
          <a:pPr algn="l"/>
          <a:endParaRPr lang="nl-NL" sz="1800" dirty="0">
            <a:latin typeface="+mj-lt"/>
          </a:endParaRPr>
        </a:p>
      </dgm:t>
    </dgm:pt>
    <dgm:pt modelId="{67EADEE0-866B-4846-9CA4-EF20E715E717}" type="parTrans" cxnId="{B196F1AF-55CD-44B7-9A84-E13C1AC3B0BE}">
      <dgm:prSet/>
      <dgm:spPr/>
      <dgm:t>
        <a:bodyPr/>
        <a:lstStyle/>
        <a:p>
          <a:endParaRPr lang="nl-NL"/>
        </a:p>
      </dgm:t>
    </dgm:pt>
    <dgm:pt modelId="{75613135-4335-4174-B69C-F333606DB2F0}" type="sibTrans" cxnId="{B196F1AF-55CD-44B7-9A84-E13C1AC3B0BE}">
      <dgm:prSet/>
      <dgm:spPr/>
      <dgm:t>
        <a:bodyPr/>
        <a:lstStyle/>
        <a:p>
          <a:endParaRPr lang="nl-NL"/>
        </a:p>
      </dgm:t>
    </dgm:pt>
    <dgm:pt modelId="{9D56442D-17C6-4465-824C-29D883ABC375}">
      <dgm:prSet phldrT="[Tekst]" custT="1"/>
      <dgm:spPr>
        <a:solidFill>
          <a:schemeClr val="bg2">
            <a:lumMod val="90000"/>
          </a:schemeClr>
        </a:solidFill>
      </dgm:spPr>
      <dgm:t>
        <a:bodyPr/>
        <a:lstStyle/>
        <a:p>
          <a:pPr algn="l"/>
          <a:r>
            <a:rPr lang="nl-NL" sz="1800" b="1" dirty="0" smtClean="0">
              <a:solidFill>
                <a:schemeClr val="tx1"/>
              </a:solidFill>
              <a:latin typeface="+mj-lt"/>
            </a:rPr>
            <a:t>Kw4</a:t>
          </a:r>
        </a:p>
        <a:p>
          <a:pPr algn="l"/>
          <a:r>
            <a:rPr lang="nl-NL" sz="1600" dirty="0" err="1" smtClean="0">
              <a:solidFill>
                <a:schemeClr val="tx1"/>
              </a:solidFill>
              <a:latin typeface="+mj-lt"/>
            </a:rPr>
            <a:t>Personeels</a:t>
          </a:r>
          <a:r>
            <a:rPr lang="nl-NL" sz="1600" dirty="0" smtClean="0">
              <a:solidFill>
                <a:schemeClr val="tx1"/>
              </a:solidFill>
              <a:latin typeface="+mj-lt"/>
            </a:rPr>
            <a:t> &amp; Mobiliteits-</a:t>
          </a:r>
        </a:p>
        <a:p>
          <a:pPr algn="l"/>
          <a:r>
            <a:rPr lang="nl-NL" sz="1600" dirty="0" smtClean="0">
              <a:solidFill>
                <a:schemeClr val="tx1"/>
              </a:solidFill>
              <a:latin typeface="+mj-lt"/>
            </a:rPr>
            <a:t>beleid</a:t>
          </a:r>
        </a:p>
        <a:p>
          <a:pPr algn="l"/>
          <a:r>
            <a:rPr lang="nl-NL" sz="1600" dirty="0" smtClean="0">
              <a:solidFill>
                <a:schemeClr val="tx1"/>
              </a:solidFill>
              <a:latin typeface="+mj-lt"/>
            </a:rPr>
            <a:t>Arbo- en verzuimbeleid</a:t>
          </a:r>
        </a:p>
        <a:p>
          <a:pPr algn="l"/>
          <a:endParaRPr lang="nl-NL" sz="1800" dirty="0" smtClean="0">
            <a:solidFill>
              <a:schemeClr val="tx1"/>
            </a:solidFill>
            <a:latin typeface="+mj-lt"/>
          </a:endParaRPr>
        </a:p>
        <a:p>
          <a:pPr algn="l"/>
          <a:endParaRPr lang="nl-NL" sz="1800" dirty="0" smtClean="0">
            <a:solidFill>
              <a:schemeClr val="tx1"/>
            </a:solidFill>
            <a:latin typeface="+mj-lt"/>
          </a:endParaRPr>
        </a:p>
        <a:p>
          <a:pPr algn="l"/>
          <a:endParaRPr lang="nl-NL" sz="1800" dirty="0">
            <a:latin typeface="+mj-lt"/>
          </a:endParaRPr>
        </a:p>
      </dgm:t>
    </dgm:pt>
    <dgm:pt modelId="{9796D1CC-79F5-46D8-84B1-16DBF70D1E49}" type="parTrans" cxnId="{700964C6-A385-4B2F-B211-E7DA1EAB5C4C}">
      <dgm:prSet/>
      <dgm:spPr/>
      <dgm:t>
        <a:bodyPr/>
        <a:lstStyle/>
        <a:p>
          <a:endParaRPr lang="nl-NL"/>
        </a:p>
      </dgm:t>
    </dgm:pt>
    <dgm:pt modelId="{05DECC22-8B77-466D-A9E3-8D33180EFD8B}" type="sibTrans" cxnId="{700964C6-A385-4B2F-B211-E7DA1EAB5C4C}">
      <dgm:prSet/>
      <dgm:spPr/>
      <dgm:t>
        <a:bodyPr/>
        <a:lstStyle/>
        <a:p>
          <a:endParaRPr lang="nl-NL"/>
        </a:p>
      </dgm:t>
    </dgm:pt>
    <dgm:pt modelId="{EAE4E228-3AE3-41DE-A930-EDADB0BCE386}">
      <dgm:prSet phldrT="[Tekst]" custT="1"/>
      <dgm:spPr>
        <a:solidFill>
          <a:schemeClr val="bg2">
            <a:lumMod val="90000"/>
          </a:schemeClr>
        </a:solidFill>
      </dgm:spPr>
      <dgm:t>
        <a:bodyPr/>
        <a:lstStyle/>
        <a:p>
          <a:pPr algn="l"/>
          <a:r>
            <a:rPr lang="nl-NL" sz="1800" b="1" dirty="0" smtClean="0">
              <a:solidFill>
                <a:schemeClr val="tx1"/>
              </a:solidFill>
              <a:latin typeface="+mj-lt"/>
            </a:rPr>
            <a:t>Kw1</a:t>
          </a:r>
        </a:p>
        <a:p>
          <a:pPr algn="l"/>
          <a:r>
            <a:rPr lang="nl-NL" sz="1800" dirty="0" smtClean="0">
              <a:solidFill>
                <a:schemeClr val="tx1"/>
              </a:solidFill>
              <a:latin typeface="+mj-lt"/>
            </a:rPr>
            <a:t>(</a:t>
          </a:r>
          <a:r>
            <a:rPr lang="nl-NL" sz="1600" dirty="0" smtClean="0">
              <a:solidFill>
                <a:schemeClr val="tx1"/>
              </a:solidFill>
              <a:latin typeface="+mj-lt"/>
            </a:rPr>
            <a:t>Voortgang) Jaarplan  school </a:t>
          </a:r>
        </a:p>
        <a:p>
          <a:pPr algn="l"/>
          <a:r>
            <a:rPr lang="nl-NL" sz="1600" dirty="0" smtClean="0">
              <a:solidFill>
                <a:schemeClr val="tx1"/>
              </a:solidFill>
              <a:latin typeface="+mj-lt"/>
            </a:rPr>
            <a:t>Evaluatie ontruimingsplan</a:t>
          </a:r>
        </a:p>
        <a:p>
          <a:pPr algn="l"/>
          <a:r>
            <a:rPr lang="nl-NL" sz="1600" dirty="0" smtClean="0">
              <a:solidFill>
                <a:schemeClr val="tx1"/>
              </a:solidFill>
              <a:latin typeface="+mj-lt"/>
            </a:rPr>
            <a:t>Veiligheid in en rond school</a:t>
          </a:r>
        </a:p>
        <a:p>
          <a:pPr algn="l"/>
          <a:r>
            <a:rPr lang="nl-NL" sz="1600" dirty="0" smtClean="0">
              <a:solidFill>
                <a:schemeClr val="tx1"/>
              </a:solidFill>
              <a:latin typeface="+mj-lt"/>
            </a:rPr>
            <a:t>Formatieplan</a:t>
          </a:r>
        </a:p>
        <a:p>
          <a:pPr algn="l"/>
          <a:r>
            <a:rPr lang="nl-NL" sz="1600" dirty="0" smtClean="0">
              <a:solidFill>
                <a:schemeClr val="tx1"/>
              </a:solidFill>
              <a:latin typeface="+mj-lt"/>
            </a:rPr>
            <a:t>Zorgplan</a:t>
          </a:r>
        </a:p>
        <a:p>
          <a:pPr algn="l"/>
          <a:endParaRPr lang="nl-NL" sz="1800" dirty="0">
            <a:latin typeface="+mj-lt"/>
          </a:endParaRPr>
        </a:p>
      </dgm:t>
    </dgm:pt>
    <dgm:pt modelId="{70CFC80E-A871-4AB8-8D46-DDE645C60C0D}" type="parTrans" cxnId="{CD16ACB3-76CE-470B-8E78-004C02BC95FB}">
      <dgm:prSet/>
      <dgm:spPr/>
      <dgm:t>
        <a:bodyPr/>
        <a:lstStyle/>
        <a:p>
          <a:endParaRPr lang="nl-NL"/>
        </a:p>
      </dgm:t>
    </dgm:pt>
    <dgm:pt modelId="{90F96534-A0B2-4C96-B035-C3234C25B3CA}" type="sibTrans" cxnId="{CD16ACB3-76CE-470B-8E78-004C02BC95FB}">
      <dgm:prSet/>
      <dgm:spPr/>
      <dgm:t>
        <a:bodyPr/>
        <a:lstStyle/>
        <a:p>
          <a:endParaRPr lang="nl-NL"/>
        </a:p>
      </dgm:t>
    </dgm:pt>
    <dgm:pt modelId="{35E79B24-F573-4673-9FB2-79D6D921818F}">
      <dgm:prSet phldrT="[Tekst]" custT="1"/>
      <dgm:spPr>
        <a:solidFill>
          <a:schemeClr val="bg2">
            <a:lumMod val="90000"/>
          </a:schemeClr>
        </a:solidFill>
      </dgm:spPr>
      <dgm:t>
        <a:bodyPr/>
        <a:lstStyle/>
        <a:p>
          <a:pPr algn="l"/>
          <a:r>
            <a:rPr lang="nl-NL" sz="1800" b="1" dirty="0" smtClean="0">
              <a:solidFill>
                <a:schemeClr val="tx1"/>
              </a:solidFill>
              <a:latin typeface="+mj-lt"/>
            </a:rPr>
            <a:t>Kw2</a:t>
          </a:r>
        </a:p>
        <a:p>
          <a:pPr algn="l"/>
          <a:r>
            <a:rPr lang="nl-NL" sz="1600" dirty="0" smtClean="0">
              <a:solidFill>
                <a:schemeClr val="tx1"/>
              </a:solidFill>
              <a:latin typeface="+mj-lt"/>
            </a:rPr>
            <a:t>(Voortgang) Jaarplan  school</a:t>
          </a:r>
        </a:p>
        <a:p>
          <a:pPr algn="l"/>
          <a:r>
            <a:rPr lang="nl-NL" sz="1600" dirty="0" smtClean="0">
              <a:solidFill>
                <a:schemeClr val="tx1"/>
              </a:solidFill>
              <a:latin typeface="+mj-lt"/>
            </a:rPr>
            <a:t>Meerjarig schoolplan</a:t>
          </a:r>
        </a:p>
        <a:p>
          <a:pPr algn="l"/>
          <a:r>
            <a:rPr lang="nl-NL" sz="1600" dirty="0" smtClean="0">
              <a:solidFill>
                <a:schemeClr val="tx1"/>
              </a:solidFill>
              <a:latin typeface="+mj-lt"/>
            </a:rPr>
            <a:t>Vakantie rooster</a:t>
          </a:r>
        </a:p>
        <a:p>
          <a:pPr algn="l"/>
          <a:r>
            <a:rPr lang="nl-NL" sz="1600" dirty="0" smtClean="0">
              <a:solidFill>
                <a:schemeClr val="tx1"/>
              </a:solidFill>
              <a:latin typeface="+mj-lt"/>
            </a:rPr>
            <a:t>Schoolgids</a:t>
          </a:r>
        </a:p>
        <a:p>
          <a:pPr algn="l"/>
          <a:r>
            <a:rPr lang="nl-NL" sz="1600" dirty="0" smtClean="0">
              <a:solidFill>
                <a:schemeClr val="tx1"/>
              </a:solidFill>
              <a:latin typeface="+mj-lt"/>
            </a:rPr>
            <a:t>Evaluatie schooljaar</a:t>
          </a:r>
        </a:p>
        <a:p>
          <a:pPr algn="l"/>
          <a:endParaRPr lang="nl-NL" sz="1800" dirty="0">
            <a:latin typeface="+mj-lt"/>
          </a:endParaRPr>
        </a:p>
      </dgm:t>
    </dgm:pt>
    <dgm:pt modelId="{47F65639-6DF1-4C0F-9543-9453FFD1D777}" type="parTrans" cxnId="{9D292270-479C-453B-BAF8-493D1FCFB31C}">
      <dgm:prSet/>
      <dgm:spPr/>
      <dgm:t>
        <a:bodyPr/>
        <a:lstStyle/>
        <a:p>
          <a:endParaRPr lang="nl-NL"/>
        </a:p>
      </dgm:t>
    </dgm:pt>
    <dgm:pt modelId="{3A76F450-1674-4DA5-803E-D9D5489F8774}" type="sibTrans" cxnId="{9D292270-479C-453B-BAF8-493D1FCFB31C}">
      <dgm:prSet/>
      <dgm:spPr/>
      <dgm:t>
        <a:bodyPr/>
        <a:lstStyle/>
        <a:p>
          <a:endParaRPr lang="nl-NL"/>
        </a:p>
      </dgm:t>
    </dgm:pt>
    <dgm:pt modelId="{7BAA7355-CBEC-4B4A-BFDE-37B9D7BC8F95}" type="pres">
      <dgm:prSet presAssocID="{9113E355-08B1-4F26-80AA-B9B681A3E124}" presName="CompostProcess" presStyleCnt="0">
        <dgm:presLayoutVars>
          <dgm:dir/>
          <dgm:resizeHandles val="exact"/>
        </dgm:presLayoutVars>
      </dgm:prSet>
      <dgm:spPr/>
    </dgm:pt>
    <dgm:pt modelId="{58DF40C1-B479-4C61-A6D9-D6504B5EA9F9}" type="pres">
      <dgm:prSet presAssocID="{9113E355-08B1-4F26-80AA-B9B681A3E124}" presName="arrow" presStyleLbl="bgShp" presStyleIdx="0" presStyleCnt="1"/>
      <dgm:spPr/>
    </dgm:pt>
    <dgm:pt modelId="{4D5C197B-D7E5-42A5-A4D4-224D17F7081E}" type="pres">
      <dgm:prSet presAssocID="{9113E355-08B1-4F26-80AA-B9B681A3E124}" presName="linearProcess" presStyleCnt="0"/>
      <dgm:spPr/>
    </dgm:pt>
    <dgm:pt modelId="{76AB986B-4672-4A7A-B5F5-11B31F0B6161}" type="pres">
      <dgm:prSet presAssocID="{C2BEDDBC-3DB9-40C4-B044-4C77DF85FFEE}" presName="textNode" presStyleLbl="node1" presStyleIdx="0" presStyleCnt="4" custScaleY="186514">
        <dgm:presLayoutVars>
          <dgm:bulletEnabled val="1"/>
        </dgm:presLayoutVars>
      </dgm:prSet>
      <dgm:spPr/>
      <dgm:t>
        <a:bodyPr/>
        <a:lstStyle/>
        <a:p>
          <a:endParaRPr lang="nl-NL"/>
        </a:p>
      </dgm:t>
    </dgm:pt>
    <dgm:pt modelId="{4AA3ECC2-171D-4066-86C1-355C08ED9090}" type="pres">
      <dgm:prSet presAssocID="{75613135-4335-4174-B69C-F333606DB2F0}" presName="sibTrans" presStyleCnt="0"/>
      <dgm:spPr/>
    </dgm:pt>
    <dgm:pt modelId="{DA779931-A762-4DDA-98D2-DE3E775BC7C3}" type="pres">
      <dgm:prSet presAssocID="{9D56442D-17C6-4465-824C-29D883ABC375}" presName="textNode" presStyleLbl="node1" presStyleIdx="1" presStyleCnt="4" custScaleY="186514">
        <dgm:presLayoutVars>
          <dgm:bulletEnabled val="1"/>
        </dgm:presLayoutVars>
      </dgm:prSet>
      <dgm:spPr/>
      <dgm:t>
        <a:bodyPr/>
        <a:lstStyle/>
        <a:p>
          <a:endParaRPr lang="nl-NL"/>
        </a:p>
      </dgm:t>
    </dgm:pt>
    <dgm:pt modelId="{E075297B-4F23-4E63-B0DB-33BB71A88F70}" type="pres">
      <dgm:prSet presAssocID="{05DECC22-8B77-466D-A9E3-8D33180EFD8B}" presName="sibTrans" presStyleCnt="0"/>
      <dgm:spPr/>
    </dgm:pt>
    <dgm:pt modelId="{070078E9-3193-4D25-A94B-F19320731704}" type="pres">
      <dgm:prSet presAssocID="{EAE4E228-3AE3-41DE-A930-EDADB0BCE386}" presName="textNode" presStyleLbl="node1" presStyleIdx="2" presStyleCnt="4" custScaleY="186514">
        <dgm:presLayoutVars>
          <dgm:bulletEnabled val="1"/>
        </dgm:presLayoutVars>
      </dgm:prSet>
      <dgm:spPr/>
      <dgm:t>
        <a:bodyPr/>
        <a:lstStyle/>
        <a:p>
          <a:endParaRPr lang="nl-NL"/>
        </a:p>
      </dgm:t>
    </dgm:pt>
    <dgm:pt modelId="{EE352453-A6A9-4510-82FE-F313367C662C}" type="pres">
      <dgm:prSet presAssocID="{90F96534-A0B2-4C96-B035-C3234C25B3CA}" presName="sibTrans" presStyleCnt="0"/>
      <dgm:spPr/>
    </dgm:pt>
    <dgm:pt modelId="{2DA8249C-A657-4CDF-A3EC-8302A066137A}" type="pres">
      <dgm:prSet presAssocID="{35E79B24-F573-4673-9FB2-79D6D921818F}" presName="textNode" presStyleLbl="node1" presStyleIdx="3" presStyleCnt="4" custScaleY="186514">
        <dgm:presLayoutVars>
          <dgm:bulletEnabled val="1"/>
        </dgm:presLayoutVars>
      </dgm:prSet>
      <dgm:spPr/>
      <dgm:t>
        <a:bodyPr/>
        <a:lstStyle/>
        <a:p>
          <a:endParaRPr lang="nl-NL"/>
        </a:p>
      </dgm:t>
    </dgm:pt>
  </dgm:ptLst>
  <dgm:cxnLst>
    <dgm:cxn modelId="{11674114-D7CA-4F86-B0FE-462F59CEE806}" type="presOf" srcId="{EAE4E228-3AE3-41DE-A930-EDADB0BCE386}" destId="{070078E9-3193-4D25-A94B-F19320731704}" srcOrd="0" destOrd="0" presId="urn:microsoft.com/office/officeart/2005/8/layout/hProcess9"/>
    <dgm:cxn modelId="{16A5F20D-295B-4CA6-BD34-8490726115C0}" type="presOf" srcId="{9D56442D-17C6-4465-824C-29D883ABC375}" destId="{DA779931-A762-4DDA-98D2-DE3E775BC7C3}" srcOrd="0" destOrd="0" presId="urn:microsoft.com/office/officeart/2005/8/layout/hProcess9"/>
    <dgm:cxn modelId="{22D6E63A-A8DF-4ACD-A319-34FBF9F93267}" type="presOf" srcId="{C2BEDDBC-3DB9-40C4-B044-4C77DF85FFEE}" destId="{76AB986B-4672-4A7A-B5F5-11B31F0B6161}" srcOrd="0" destOrd="0" presId="urn:microsoft.com/office/officeart/2005/8/layout/hProcess9"/>
    <dgm:cxn modelId="{C6919C8E-61AA-4674-94FD-EC94B96D846B}" type="presOf" srcId="{35E79B24-F573-4673-9FB2-79D6D921818F}" destId="{2DA8249C-A657-4CDF-A3EC-8302A066137A}" srcOrd="0" destOrd="0" presId="urn:microsoft.com/office/officeart/2005/8/layout/hProcess9"/>
    <dgm:cxn modelId="{700964C6-A385-4B2F-B211-E7DA1EAB5C4C}" srcId="{9113E355-08B1-4F26-80AA-B9B681A3E124}" destId="{9D56442D-17C6-4465-824C-29D883ABC375}" srcOrd="1" destOrd="0" parTransId="{9796D1CC-79F5-46D8-84B1-16DBF70D1E49}" sibTransId="{05DECC22-8B77-466D-A9E3-8D33180EFD8B}"/>
    <dgm:cxn modelId="{9D292270-479C-453B-BAF8-493D1FCFB31C}" srcId="{9113E355-08B1-4F26-80AA-B9B681A3E124}" destId="{35E79B24-F573-4673-9FB2-79D6D921818F}" srcOrd="3" destOrd="0" parTransId="{47F65639-6DF1-4C0F-9543-9453FFD1D777}" sibTransId="{3A76F450-1674-4DA5-803E-D9D5489F8774}"/>
    <dgm:cxn modelId="{CD16ACB3-76CE-470B-8E78-004C02BC95FB}" srcId="{9113E355-08B1-4F26-80AA-B9B681A3E124}" destId="{EAE4E228-3AE3-41DE-A930-EDADB0BCE386}" srcOrd="2" destOrd="0" parTransId="{70CFC80E-A871-4AB8-8D46-DDE645C60C0D}" sibTransId="{90F96534-A0B2-4C96-B035-C3234C25B3CA}"/>
    <dgm:cxn modelId="{B196F1AF-55CD-44B7-9A84-E13C1AC3B0BE}" srcId="{9113E355-08B1-4F26-80AA-B9B681A3E124}" destId="{C2BEDDBC-3DB9-40C4-B044-4C77DF85FFEE}" srcOrd="0" destOrd="0" parTransId="{67EADEE0-866B-4846-9CA4-EF20E715E717}" sibTransId="{75613135-4335-4174-B69C-F333606DB2F0}"/>
    <dgm:cxn modelId="{4552F676-75FD-45A6-8876-394241ACA687}" type="presOf" srcId="{9113E355-08B1-4F26-80AA-B9B681A3E124}" destId="{7BAA7355-CBEC-4B4A-BFDE-37B9D7BC8F95}" srcOrd="0" destOrd="0" presId="urn:microsoft.com/office/officeart/2005/8/layout/hProcess9"/>
    <dgm:cxn modelId="{8FDE6CA3-B36B-4F40-972A-DB1175DFDE4A}" type="presParOf" srcId="{7BAA7355-CBEC-4B4A-BFDE-37B9D7BC8F95}" destId="{58DF40C1-B479-4C61-A6D9-D6504B5EA9F9}" srcOrd="0" destOrd="0" presId="urn:microsoft.com/office/officeart/2005/8/layout/hProcess9"/>
    <dgm:cxn modelId="{882F1FC9-C67E-40B8-84AB-39B0AA18510C}" type="presParOf" srcId="{7BAA7355-CBEC-4B4A-BFDE-37B9D7BC8F95}" destId="{4D5C197B-D7E5-42A5-A4D4-224D17F7081E}" srcOrd="1" destOrd="0" presId="urn:microsoft.com/office/officeart/2005/8/layout/hProcess9"/>
    <dgm:cxn modelId="{C6E40C0F-607B-4890-BDC4-E71DEA4E4A65}" type="presParOf" srcId="{4D5C197B-D7E5-42A5-A4D4-224D17F7081E}" destId="{76AB986B-4672-4A7A-B5F5-11B31F0B6161}" srcOrd="0" destOrd="0" presId="urn:microsoft.com/office/officeart/2005/8/layout/hProcess9"/>
    <dgm:cxn modelId="{F970622F-3FF8-4438-938A-2A68ADBB0A7D}" type="presParOf" srcId="{4D5C197B-D7E5-42A5-A4D4-224D17F7081E}" destId="{4AA3ECC2-171D-4066-86C1-355C08ED9090}" srcOrd="1" destOrd="0" presId="urn:microsoft.com/office/officeart/2005/8/layout/hProcess9"/>
    <dgm:cxn modelId="{68160DE3-39C8-4618-8775-6F632348237B}" type="presParOf" srcId="{4D5C197B-D7E5-42A5-A4D4-224D17F7081E}" destId="{DA779931-A762-4DDA-98D2-DE3E775BC7C3}" srcOrd="2" destOrd="0" presId="urn:microsoft.com/office/officeart/2005/8/layout/hProcess9"/>
    <dgm:cxn modelId="{86834B57-5E9C-4077-83AA-2D4345CF7CEF}" type="presParOf" srcId="{4D5C197B-D7E5-42A5-A4D4-224D17F7081E}" destId="{E075297B-4F23-4E63-B0DB-33BB71A88F70}" srcOrd="3" destOrd="0" presId="urn:microsoft.com/office/officeart/2005/8/layout/hProcess9"/>
    <dgm:cxn modelId="{110C3379-4EF9-4CE7-8186-17BE98FB9143}" type="presParOf" srcId="{4D5C197B-D7E5-42A5-A4D4-224D17F7081E}" destId="{070078E9-3193-4D25-A94B-F19320731704}" srcOrd="4" destOrd="0" presId="urn:microsoft.com/office/officeart/2005/8/layout/hProcess9"/>
    <dgm:cxn modelId="{AF68EAC9-BE8A-416C-A23B-2FB3A05478CA}" type="presParOf" srcId="{4D5C197B-D7E5-42A5-A4D4-224D17F7081E}" destId="{EE352453-A6A9-4510-82FE-F313367C662C}" srcOrd="5" destOrd="0" presId="urn:microsoft.com/office/officeart/2005/8/layout/hProcess9"/>
    <dgm:cxn modelId="{1C5C8D1A-BA3A-4CDC-A107-8ED23B938BF2}" type="presParOf" srcId="{4D5C197B-D7E5-42A5-A4D4-224D17F7081E}" destId="{2DA8249C-A657-4CDF-A3EC-8302A066137A}" srcOrd="6" destOrd="0" presId="urn:microsoft.com/office/officeart/2005/8/layout/hProcess9"/>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F9033FD-8123-4CE3-949E-DC135AA7010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nl-NL"/>
        </a:p>
      </dgm:t>
    </dgm:pt>
    <dgm:pt modelId="{54FEB98C-423C-42FF-B764-71F03EDE29D1}">
      <dgm:prSet phldrT="[Tekst]" custT="1"/>
      <dgm:spPr>
        <a:solidFill>
          <a:schemeClr val="bg2">
            <a:lumMod val="90000"/>
          </a:schemeClr>
        </a:solidFill>
      </dgm:spPr>
      <dgm:t>
        <a:bodyPr/>
        <a:lstStyle/>
        <a:p>
          <a:r>
            <a:rPr lang="nl-NL" sz="1800" dirty="0" smtClean="0">
              <a:solidFill>
                <a:schemeClr val="tx1"/>
              </a:solidFill>
              <a:latin typeface="+mj-lt"/>
            </a:rPr>
            <a:t>Plan brede school is een plan om op een locatie een school met additionele voorzieningen te realiseren  van de Gemeente en de besturen van Surplus en </a:t>
          </a:r>
          <a:r>
            <a:rPr lang="nl-NL" sz="1800" dirty="0" err="1" smtClean="0">
              <a:solidFill>
                <a:schemeClr val="tx1"/>
              </a:solidFill>
              <a:latin typeface="+mj-lt"/>
            </a:rPr>
            <a:t>Sarkon</a:t>
          </a:r>
          <a:r>
            <a:rPr lang="nl-NL" sz="1800" dirty="0" smtClean="0">
              <a:solidFill>
                <a:schemeClr val="tx1"/>
              </a:solidFill>
              <a:latin typeface="+mj-lt"/>
            </a:rPr>
            <a:t> (De Kei &amp; H. Henricus ).</a:t>
          </a:r>
          <a:endParaRPr lang="nl-NL" sz="1800" dirty="0">
            <a:solidFill>
              <a:schemeClr val="tx1"/>
            </a:solidFill>
            <a:latin typeface="+mj-lt"/>
          </a:endParaRPr>
        </a:p>
      </dgm:t>
    </dgm:pt>
    <dgm:pt modelId="{8207962F-7D2D-4733-816F-5E7F1656B449}" type="parTrans" cxnId="{0E87293C-22B0-4F72-B63B-FC58B5D73742}">
      <dgm:prSet/>
      <dgm:spPr/>
      <dgm:t>
        <a:bodyPr/>
        <a:lstStyle/>
        <a:p>
          <a:endParaRPr lang="nl-NL"/>
        </a:p>
      </dgm:t>
    </dgm:pt>
    <dgm:pt modelId="{B3B2E277-D716-4509-B570-91B805E65DC3}" type="sibTrans" cxnId="{0E87293C-22B0-4F72-B63B-FC58B5D73742}">
      <dgm:prSet/>
      <dgm:spPr/>
      <dgm:t>
        <a:bodyPr/>
        <a:lstStyle/>
        <a:p>
          <a:endParaRPr lang="nl-NL"/>
        </a:p>
      </dgm:t>
    </dgm:pt>
    <dgm:pt modelId="{953423F3-7032-42CF-848D-5F920C0F2C22}">
      <dgm:prSet phldrT="[Tekst]" custT="1"/>
      <dgm:spPr>
        <a:solidFill>
          <a:schemeClr val="bg2">
            <a:lumMod val="90000"/>
          </a:schemeClr>
        </a:solidFill>
      </dgm:spPr>
      <dgm:t>
        <a:bodyPr/>
        <a:lstStyle/>
        <a:p>
          <a:r>
            <a:rPr lang="nl-NL" sz="1800" dirty="0" smtClean="0">
              <a:solidFill>
                <a:schemeClr val="tx1"/>
              </a:solidFill>
              <a:latin typeface="+mj-lt"/>
            </a:rPr>
            <a:t>Door de MR van de </a:t>
          </a:r>
          <a:r>
            <a:rPr lang="nl-NL" sz="1800" dirty="0" err="1" smtClean="0">
              <a:solidFill>
                <a:schemeClr val="tx1"/>
              </a:solidFill>
              <a:latin typeface="+mj-lt"/>
            </a:rPr>
            <a:t>De</a:t>
          </a:r>
          <a:r>
            <a:rPr lang="nl-NL" sz="1800" dirty="0" smtClean="0">
              <a:solidFill>
                <a:schemeClr val="tx1"/>
              </a:solidFill>
              <a:latin typeface="+mj-lt"/>
            </a:rPr>
            <a:t> Kei en Henricus is bereikt dat wij een gesprekspartner zijn. En dat er daadwerkelijk inspraak is met de gemeente en de beide schoolbesturen. O.a. is bereikt dat er </a:t>
          </a:r>
          <a:r>
            <a:rPr lang="nl-NL" sz="1800" smtClean="0">
              <a:solidFill>
                <a:schemeClr val="tx1"/>
              </a:solidFill>
              <a:latin typeface="+mj-lt"/>
            </a:rPr>
            <a:t>een besluit </a:t>
          </a:r>
          <a:r>
            <a:rPr lang="nl-NL" sz="1800" dirty="0" smtClean="0">
              <a:solidFill>
                <a:schemeClr val="tx1"/>
              </a:solidFill>
              <a:latin typeface="+mj-lt"/>
            </a:rPr>
            <a:t>matrix is waarin zaken worden afgewogen zoals  Veiligheid, Locatie en Voorzieningen. De MR is sinds november 2013 betrokken. </a:t>
          </a:r>
        </a:p>
        <a:p>
          <a:r>
            <a:rPr lang="nl-NL" sz="1800" dirty="0" smtClean="0">
              <a:solidFill>
                <a:schemeClr val="tx1"/>
              </a:solidFill>
              <a:latin typeface="+mj-lt"/>
            </a:rPr>
            <a:t>Een langdurig proces…</a:t>
          </a:r>
          <a:endParaRPr lang="nl-NL" sz="1800" dirty="0">
            <a:solidFill>
              <a:schemeClr val="tx1"/>
            </a:solidFill>
            <a:latin typeface="+mj-lt"/>
          </a:endParaRPr>
        </a:p>
      </dgm:t>
    </dgm:pt>
    <dgm:pt modelId="{60926C70-787F-480B-B1FA-31E7F88F391E}" type="parTrans" cxnId="{B23C65EA-409D-47D1-893B-07AC9966FDFB}">
      <dgm:prSet/>
      <dgm:spPr/>
      <dgm:t>
        <a:bodyPr/>
        <a:lstStyle/>
        <a:p>
          <a:endParaRPr lang="nl-NL"/>
        </a:p>
      </dgm:t>
    </dgm:pt>
    <dgm:pt modelId="{B377608D-C128-4317-A37C-29F3D8985E7C}" type="sibTrans" cxnId="{B23C65EA-409D-47D1-893B-07AC9966FDFB}">
      <dgm:prSet/>
      <dgm:spPr/>
      <dgm:t>
        <a:bodyPr/>
        <a:lstStyle/>
        <a:p>
          <a:endParaRPr lang="nl-NL"/>
        </a:p>
      </dgm:t>
    </dgm:pt>
    <dgm:pt modelId="{34C3586B-4429-4D7A-9ECE-7161452CE8B3}">
      <dgm:prSet phldrT="[Tekst]" custT="1"/>
      <dgm:spPr>
        <a:solidFill>
          <a:schemeClr val="bg2">
            <a:lumMod val="90000"/>
          </a:schemeClr>
        </a:solidFill>
      </dgm:spPr>
      <dgm:t>
        <a:bodyPr/>
        <a:lstStyle/>
        <a:p>
          <a:r>
            <a:rPr lang="nl-NL" sz="1800" dirty="0" smtClean="0">
              <a:solidFill>
                <a:schemeClr val="tx1"/>
              </a:solidFill>
              <a:latin typeface="+mj-lt"/>
            </a:rPr>
            <a:t>Het is </a:t>
          </a:r>
          <a:r>
            <a:rPr lang="nl-NL" sz="1800" b="1" u="sng" dirty="0" smtClean="0">
              <a:solidFill>
                <a:schemeClr val="tx1"/>
              </a:solidFill>
              <a:latin typeface="+mj-lt"/>
            </a:rPr>
            <a:t>uiteindelijk</a:t>
          </a:r>
          <a:r>
            <a:rPr lang="nl-NL" sz="1800" dirty="0" smtClean="0">
              <a:solidFill>
                <a:schemeClr val="tx1"/>
              </a:solidFill>
              <a:latin typeface="+mj-lt"/>
            </a:rPr>
            <a:t> de gemeente die beslist waar de school komt en welk budget beschikbaar wordt gesteld. </a:t>
          </a:r>
          <a:endParaRPr lang="nl-NL" sz="1800" dirty="0">
            <a:solidFill>
              <a:schemeClr val="tx1"/>
            </a:solidFill>
            <a:latin typeface="+mj-lt"/>
          </a:endParaRPr>
        </a:p>
      </dgm:t>
    </dgm:pt>
    <dgm:pt modelId="{7ACF9DF9-F3D3-4FA7-87C3-4540CA6BC92D}" type="parTrans" cxnId="{5F267249-6621-4FBD-9083-B3BB742CF52C}">
      <dgm:prSet/>
      <dgm:spPr/>
      <dgm:t>
        <a:bodyPr/>
        <a:lstStyle/>
        <a:p>
          <a:endParaRPr lang="nl-NL"/>
        </a:p>
      </dgm:t>
    </dgm:pt>
    <dgm:pt modelId="{55703FA5-D35B-49E5-9076-78E058782227}" type="sibTrans" cxnId="{5F267249-6621-4FBD-9083-B3BB742CF52C}">
      <dgm:prSet/>
      <dgm:spPr/>
      <dgm:t>
        <a:bodyPr/>
        <a:lstStyle/>
        <a:p>
          <a:endParaRPr lang="nl-NL"/>
        </a:p>
      </dgm:t>
    </dgm:pt>
    <dgm:pt modelId="{57C300E5-B4D3-48C4-BDB7-0A14F7AD6029}">
      <dgm:prSet custT="1"/>
      <dgm:spPr>
        <a:solidFill>
          <a:schemeClr val="bg2">
            <a:lumMod val="90000"/>
          </a:schemeClr>
        </a:solidFill>
      </dgm:spPr>
      <dgm:t>
        <a:bodyPr/>
        <a:lstStyle/>
        <a:p>
          <a:r>
            <a:rPr lang="nl-NL" sz="1800" dirty="0" smtClean="0">
              <a:solidFill>
                <a:schemeClr val="tx1"/>
              </a:solidFill>
              <a:latin typeface="+mj-lt"/>
            </a:rPr>
            <a:t>Tijdplanning bespreken brede school in gemeenteraad was oorspronkelijk oktober 2014 maar zal nu naar verwachting september 2016 worden.</a:t>
          </a:r>
          <a:endParaRPr lang="nl-NL" sz="1800" dirty="0">
            <a:solidFill>
              <a:schemeClr val="tx1"/>
            </a:solidFill>
            <a:latin typeface="+mj-lt"/>
          </a:endParaRPr>
        </a:p>
      </dgm:t>
    </dgm:pt>
    <dgm:pt modelId="{BD4EE174-18A6-4E1C-9330-8E005C942D12}" type="parTrans" cxnId="{E69BB50F-EB9D-4675-91CA-AD474998D486}">
      <dgm:prSet/>
      <dgm:spPr/>
      <dgm:t>
        <a:bodyPr/>
        <a:lstStyle/>
        <a:p>
          <a:endParaRPr lang="nl-NL"/>
        </a:p>
      </dgm:t>
    </dgm:pt>
    <dgm:pt modelId="{16551619-AF6C-47F0-BCD1-0A9584A36B99}" type="sibTrans" cxnId="{E69BB50F-EB9D-4675-91CA-AD474998D486}">
      <dgm:prSet/>
      <dgm:spPr/>
      <dgm:t>
        <a:bodyPr/>
        <a:lstStyle/>
        <a:p>
          <a:endParaRPr lang="nl-NL"/>
        </a:p>
      </dgm:t>
    </dgm:pt>
    <dgm:pt modelId="{367DDCF6-CF87-4448-AE39-0DD21A42A3FF}" type="pres">
      <dgm:prSet presAssocID="{8F9033FD-8123-4CE3-949E-DC135AA70106}" presName="linear" presStyleCnt="0">
        <dgm:presLayoutVars>
          <dgm:dir/>
          <dgm:animLvl val="lvl"/>
          <dgm:resizeHandles val="exact"/>
        </dgm:presLayoutVars>
      </dgm:prSet>
      <dgm:spPr/>
      <dgm:t>
        <a:bodyPr/>
        <a:lstStyle/>
        <a:p>
          <a:endParaRPr lang="nl-NL"/>
        </a:p>
      </dgm:t>
    </dgm:pt>
    <dgm:pt modelId="{2DBDA2E0-6710-4475-93E0-6486010CF57F}" type="pres">
      <dgm:prSet presAssocID="{54FEB98C-423C-42FF-B764-71F03EDE29D1}" presName="parentLin" presStyleCnt="0"/>
      <dgm:spPr/>
    </dgm:pt>
    <dgm:pt modelId="{3F1D65D2-A0B6-4772-B0F1-B0141B9F302D}" type="pres">
      <dgm:prSet presAssocID="{54FEB98C-423C-42FF-B764-71F03EDE29D1}" presName="parentLeftMargin" presStyleLbl="node1" presStyleIdx="0" presStyleCnt="4"/>
      <dgm:spPr/>
      <dgm:t>
        <a:bodyPr/>
        <a:lstStyle/>
        <a:p>
          <a:endParaRPr lang="nl-NL"/>
        </a:p>
      </dgm:t>
    </dgm:pt>
    <dgm:pt modelId="{9CC4799E-64F9-46C5-B53C-0752C809CC16}" type="pres">
      <dgm:prSet presAssocID="{54FEB98C-423C-42FF-B764-71F03EDE29D1}" presName="parentText" presStyleLbl="node1" presStyleIdx="0" presStyleCnt="4" custScaleX="142857" custScaleY="163577" custLinFactNeighborX="-7421" custLinFactNeighborY="26940">
        <dgm:presLayoutVars>
          <dgm:chMax val="0"/>
          <dgm:bulletEnabled val="1"/>
        </dgm:presLayoutVars>
      </dgm:prSet>
      <dgm:spPr/>
      <dgm:t>
        <a:bodyPr/>
        <a:lstStyle/>
        <a:p>
          <a:endParaRPr lang="nl-NL"/>
        </a:p>
      </dgm:t>
    </dgm:pt>
    <dgm:pt modelId="{6A5DD4D0-8D00-4A72-BFFC-3A39C9C245EE}" type="pres">
      <dgm:prSet presAssocID="{54FEB98C-423C-42FF-B764-71F03EDE29D1}" presName="negativeSpace" presStyleCnt="0"/>
      <dgm:spPr/>
    </dgm:pt>
    <dgm:pt modelId="{6339D7BC-CB8F-463F-955C-84E6836B4840}" type="pres">
      <dgm:prSet presAssocID="{54FEB98C-423C-42FF-B764-71F03EDE29D1}" presName="childText" presStyleLbl="conFgAcc1" presStyleIdx="0" presStyleCnt="4" custLinFactNeighborY="-7059">
        <dgm:presLayoutVars>
          <dgm:bulletEnabled val="1"/>
        </dgm:presLayoutVars>
      </dgm:prSet>
      <dgm:spPr/>
    </dgm:pt>
    <dgm:pt modelId="{72FD0346-1A47-4D65-8526-C54719BB24C8}" type="pres">
      <dgm:prSet presAssocID="{B3B2E277-D716-4509-B570-91B805E65DC3}" presName="spaceBetweenRectangles" presStyleCnt="0"/>
      <dgm:spPr/>
    </dgm:pt>
    <dgm:pt modelId="{550E452C-A065-4ECD-B9B5-AE2C211174E2}" type="pres">
      <dgm:prSet presAssocID="{953423F3-7032-42CF-848D-5F920C0F2C22}" presName="parentLin" presStyleCnt="0"/>
      <dgm:spPr/>
    </dgm:pt>
    <dgm:pt modelId="{F1AA8A06-2BAB-4918-A794-49B09C6C48EC}" type="pres">
      <dgm:prSet presAssocID="{953423F3-7032-42CF-848D-5F920C0F2C22}" presName="parentLeftMargin" presStyleLbl="node1" presStyleIdx="0" presStyleCnt="4"/>
      <dgm:spPr/>
      <dgm:t>
        <a:bodyPr/>
        <a:lstStyle/>
        <a:p>
          <a:endParaRPr lang="nl-NL"/>
        </a:p>
      </dgm:t>
    </dgm:pt>
    <dgm:pt modelId="{4F0AAA0A-7D2C-4646-8EC4-B161C9C3D985}" type="pres">
      <dgm:prSet presAssocID="{953423F3-7032-42CF-848D-5F920C0F2C22}" presName="parentText" presStyleLbl="node1" presStyleIdx="1" presStyleCnt="4" custScaleX="149924" custScaleY="310249">
        <dgm:presLayoutVars>
          <dgm:chMax val="0"/>
          <dgm:bulletEnabled val="1"/>
        </dgm:presLayoutVars>
      </dgm:prSet>
      <dgm:spPr/>
      <dgm:t>
        <a:bodyPr/>
        <a:lstStyle/>
        <a:p>
          <a:endParaRPr lang="nl-NL"/>
        </a:p>
      </dgm:t>
    </dgm:pt>
    <dgm:pt modelId="{8B5148E5-4340-4B7C-B584-8C7E53301220}" type="pres">
      <dgm:prSet presAssocID="{953423F3-7032-42CF-848D-5F920C0F2C22}" presName="negativeSpace" presStyleCnt="0"/>
      <dgm:spPr/>
    </dgm:pt>
    <dgm:pt modelId="{5DF8A533-D640-49FE-9B56-B11A69A47FDF}" type="pres">
      <dgm:prSet presAssocID="{953423F3-7032-42CF-848D-5F920C0F2C22}" presName="childText" presStyleLbl="conFgAcc1" presStyleIdx="1" presStyleCnt="4">
        <dgm:presLayoutVars>
          <dgm:bulletEnabled val="1"/>
        </dgm:presLayoutVars>
      </dgm:prSet>
      <dgm:spPr/>
    </dgm:pt>
    <dgm:pt modelId="{E618272F-A89F-4770-9996-8EB9D2598B32}" type="pres">
      <dgm:prSet presAssocID="{B377608D-C128-4317-A37C-29F3D8985E7C}" presName="spaceBetweenRectangles" presStyleCnt="0"/>
      <dgm:spPr/>
    </dgm:pt>
    <dgm:pt modelId="{EA14F4B0-292C-4CA1-9EE9-1AD92875766D}" type="pres">
      <dgm:prSet presAssocID="{34C3586B-4429-4D7A-9ECE-7161452CE8B3}" presName="parentLin" presStyleCnt="0"/>
      <dgm:spPr/>
    </dgm:pt>
    <dgm:pt modelId="{92DE5327-35B9-435C-A5C9-6F8D8FFCB23A}" type="pres">
      <dgm:prSet presAssocID="{34C3586B-4429-4D7A-9ECE-7161452CE8B3}" presName="parentLeftMargin" presStyleLbl="node1" presStyleIdx="1" presStyleCnt="4"/>
      <dgm:spPr/>
      <dgm:t>
        <a:bodyPr/>
        <a:lstStyle/>
        <a:p>
          <a:endParaRPr lang="nl-NL"/>
        </a:p>
      </dgm:t>
    </dgm:pt>
    <dgm:pt modelId="{91B5A321-0E45-4AE5-BB1B-47FC0B4809CC}" type="pres">
      <dgm:prSet presAssocID="{34C3586B-4429-4D7A-9ECE-7161452CE8B3}" presName="parentText" presStyleLbl="node1" presStyleIdx="2" presStyleCnt="4" custScaleX="147543">
        <dgm:presLayoutVars>
          <dgm:chMax val="0"/>
          <dgm:bulletEnabled val="1"/>
        </dgm:presLayoutVars>
      </dgm:prSet>
      <dgm:spPr/>
      <dgm:t>
        <a:bodyPr/>
        <a:lstStyle/>
        <a:p>
          <a:endParaRPr lang="nl-NL"/>
        </a:p>
      </dgm:t>
    </dgm:pt>
    <dgm:pt modelId="{A0456B6F-BD84-4E70-B882-9C28A63DE421}" type="pres">
      <dgm:prSet presAssocID="{34C3586B-4429-4D7A-9ECE-7161452CE8B3}" presName="negativeSpace" presStyleCnt="0"/>
      <dgm:spPr/>
    </dgm:pt>
    <dgm:pt modelId="{BC358ECA-38BB-4330-8C6B-4817F0E16DEC}" type="pres">
      <dgm:prSet presAssocID="{34C3586B-4429-4D7A-9ECE-7161452CE8B3}" presName="childText" presStyleLbl="conFgAcc1" presStyleIdx="2" presStyleCnt="4">
        <dgm:presLayoutVars>
          <dgm:bulletEnabled val="1"/>
        </dgm:presLayoutVars>
      </dgm:prSet>
      <dgm:spPr/>
    </dgm:pt>
    <dgm:pt modelId="{2471D885-C86C-49A4-99B3-1F0452201D9C}" type="pres">
      <dgm:prSet presAssocID="{55703FA5-D35B-49E5-9076-78E058782227}" presName="spaceBetweenRectangles" presStyleCnt="0"/>
      <dgm:spPr/>
    </dgm:pt>
    <dgm:pt modelId="{77C16D8D-0F9C-40C7-9F9F-F6FE3912170D}" type="pres">
      <dgm:prSet presAssocID="{57C300E5-B4D3-48C4-BDB7-0A14F7AD6029}" presName="parentLin" presStyleCnt="0"/>
      <dgm:spPr/>
    </dgm:pt>
    <dgm:pt modelId="{B4F0B0C0-9C5C-4538-86D2-B23234682C89}" type="pres">
      <dgm:prSet presAssocID="{57C300E5-B4D3-48C4-BDB7-0A14F7AD6029}" presName="parentLeftMargin" presStyleLbl="node1" presStyleIdx="2" presStyleCnt="4"/>
      <dgm:spPr/>
      <dgm:t>
        <a:bodyPr/>
        <a:lstStyle/>
        <a:p>
          <a:endParaRPr lang="nl-NL"/>
        </a:p>
      </dgm:t>
    </dgm:pt>
    <dgm:pt modelId="{2F4387F5-9E91-4277-8F9A-3771795C5058}" type="pres">
      <dgm:prSet presAssocID="{57C300E5-B4D3-48C4-BDB7-0A14F7AD6029}" presName="parentText" presStyleLbl="node1" presStyleIdx="3" presStyleCnt="4" custScaleX="147543" custScaleY="153501">
        <dgm:presLayoutVars>
          <dgm:chMax val="0"/>
          <dgm:bulletEnabled val="1"/>
        </dgm:presLayoutVars>
      </dgm:prSet>
      <dgm:spPr/>
      <dgm:t>
        <a:bodyPr/>
        <a:lstStyle/>
        <a:p>
          <a:endParaRPr lang="nl-NL"/>
        </a:p>
      </dgm:t>
    </dgm:pt>
    <dgm:pt modelId="{7C79B4C3-8AD4-4F33-B16A-81F4D4EA3E72}" type="pres">
      <dgm:prSet presAssocID="{57C300E5-B4D3-48C4-BDB7-0A14F7AD6029}" presName="negativeSpace" presStyleCnt="0"/>
      <dgm:spPr/>
    </dgm:pt>
    <dgm:pt modelId="{3F4CB07C-815F-4C24-B572-DDDC7AAA4260}" type="pres">
      <dgm:prSet presAssocID="{57C300E5-B4D3-48C4-BDB7-0A14F7AD6029}" presName="childText" presStyleLbl="conFgAcc1" presStyleIdx="3" presStyleCnt="4">
        <dgm:presLayoutVars>
          <dgm:bulletEnabled val="1"/>
        </dgm:presLayoutVars>
      </dgm:prSet>
      <dgm:spPr/>
    </dgm:pt>
  </dgm:ptLst>
  <dgm:cxnLst>
    <dgm:cxn modelId="{4DB3B386-3AE3-482B-A5C2-2A7F9D6ED11B}" type="presOf" srcId="{34C3586B-4429-4D7A-9ECE-7161452CE8B3}" destId="{92DE5327-35B9-435C-A5C9-6F8D8FFCB23A}" srcOrd="0" destOrd="0" presId="urn:microsoft.com/office/officeart/2005/8/layout/list1"/>
    <dgm:cxn modelId="{AAE19E35-78D0-44FD-8BF4-47C0E4471AA2}" type="presOf" srcId="{57C300E5-B4D3-48C4-BDB7-0A14F7AD6029}" destId="{B4F0B0C0-9C5C-4538-86D2-B23234682C89}" srcOrd="0" destOrd="0" presId="urn:microsoft.com/office/officeart/2005/8/layout/list1"/>
    <dgm:cxn modelId="{B23C65EA-409D-47D1-893B-07AC9966FDFB}" srcId="{8F9033FD-8123-4CE3-949E-DC135AA70106}" destId="{953423F3-7032-42CF-848D-5F920C0F2C22}" srcOrd="1" destOrd="0" parTransId="{60926C70-787F-480B-B1FA-31E7F88F391E}" sibTransId="{B377608D-C128-4317-A37C-29F3D8985E7C}"/>
    <dgm:cxn modelId="{5F267249-6621-4FBD-9083-B3BB742CF52C}" srcId="{8F9033FD-8123-4CE3-949E-DC135AA70106}" destId="{34C3586B-4429-4D7A-9ECE-7161452CE8B3}" srcOrd="2" destOrd="0" parTransId="{7ACF9DF9-F3D3-4FA7-87C3-4540CA6BC92D}" sibTransId="{55703FA5-D35B-49E5-9076-78E058782227}"/>
    <dgm:cxn modelId="{7C60DBF2-C48B-4EB7-AD7A-4C974A35F5A3}" type="presOf" srcId="{54FEB98C-423C-42FF-B764-71F03EDE29D1}" destId="{3F1D65D2-A0B6-4772-B0F1-B0141B9F302D}" srcOrd="0" destOrd="0" presId="urn:microsoft.com/office/officeart/2005/8/layout/list1"/>
    <dgm:cxn modelId="{79F39180-F3D3-4BAA-A143-3AF4EAF5B9E4}" type="presOf" srcId="{953423F3-7032-42CF-848D-5F920C0F2C22}" destId="{4F0AAA0A-7D2C-4646-8EC4-B161C9C3D985}" srcOrd="1" destOrd="0" presId="urn:microsoft.com/office/officeart/2005/8/layout/list1"/>
    <dgm:cxn modelId="{4D1A2123-C6C3-4EC0-B8B4-D75033CA96A4}" type="presOf" srcId="{54FEB98C-423C-42FF-B764-71F03EDE29D1}" destId="{9CC4799E-64F9-46C5-B53C-0752C809CC16}" srcOrd="1" destOrd="0" presId="urn:microsoft.com/office/officeart/2005/8/layout/list1"/>
    <dgm:cxn modelId="{501D4853-8CF5-4140-99D9-9792010A246E}" type="presOf" srcId="{34C3586B-4429-4D7A-9ECE-7161452CE8B3}" destId="{91B5A321-0E45-4AE5-BB1B-47FC0B4809CC}" srcOrd="1" destOrd="0" presId="urn:microsoft.com/office/officeart/2005/8/layout/list1"/>
    <dgm:cxn modelId="{0E87293C-22B0-4F72-B63B-FC58B5D73742}" srcId="{8F9033FD-8123-4CE3-949E-DC135AA70106}" destId="{54FEB98C-423C-42FF-B764-71F03EDE29D1}" srcOrd="0" destOrd="0" parTransId="{8207962F-7D2D-4733-816F-5E7F1656B449}" sibTransId="{B3B2E277-D716-4509-B570-91B805E65DC3}"/>
    <dgm:cxn modelId="{4BE650A0-2AD1-4CBE-B0BF-6FD6BD91E19D}" type="presOf" srcId="{953423F3-7032-42CF-848D-5F920C0F2C22}" destId="{F1AA8A06-2BAB-4918-A794-49B09C6C48EC}" srcOrd="0" destOrd="0" presId="urn:microsoft.com/office/officeart/2005/8/layout/list1"/>
    <dgm:cxn modelId="{E69BB50F-EB9D-4675-91CA-AD474998D486}" srcId="{8F9033FD-8123-4CE3-949E-DC135AA70106}" destId="{57C300E5-B4D3-48C4-BDB7-0A14F7AD6029}" srcOrd="3" destOrd="0" parTransId="{BD4EE174-18A6-4E1C-9330-8E005C942D12}" sibTransId="{16551619-AF6C-47F0-BCD1-0A9584A36B99}"/>
    <dgm:cxn modelId="{1E0E92D1-72D9-41BF-8EB0-86DF8399D52A}" type="presOf" srcId="{57C300E5-B4D3-48C4-BDB7-0A14F7AD6029}" destId="{2F4387F5-9E91-4277-8F9A-3771795C5058}" srcOrd="1" destOrd="0" presId="urn:microsoft.com/office/officeart/2005/8/layout/list1"/>
    <dgm:cxn modelId="{DE8252AB-D444-40DF-B6F7-CF9BF366B155}" type="presOf" srcId="{8F9033FD-8123-4CE3-949E-DC135AA70106}" destId="{367DDCF6-CF87-4448-AE39-0DD21A42A3FF}" srcOrd="0" destOrd="0" presId="urn:microsoft.com/office/officeart/2005/8/layout/list1"/>
    <dgm:cxn modelId="{5AFDAEFD-6150-42B6-A47F-F662CA4F6136}" type="presParOf" srcId="{367DDCF6-CF87-4448-AE39-0DD21A42A3FF}" destId="{2DBDA2E0-6710-4475-93E0-6486010CF57F}" srcOrd="0" destOrd="0" presId="urn:microsoft.com/office/officeart/2005/8/layout/list1"/>
    <dgm:cxn modelId="{74D15EA1-EB8B-40FA-94B4-EB57069DF18A}" type="presParOf" srcId="{2DBDA2E0-6710-4475-93E0-6486010CF57F}" destId="{3F1D65D2-A0B6-4772-B0F1-B0141B9F302D}" srcOrd="0" destOrd="0" presId="urn:microsoft.com/office/officeart/2005/8/layout/list1"/>
    <dgm:cxn modelId="{D508F518-B3AC-4AE9-BD7E-A7C981C51871}" type="presParOf" srcId="{2DBDA2E0-6710-4475-93E0-6486010CF57F}" destId="{9CC4799E-64F9-46C5-B53C-0752C809CC16}" srcOrd="1" destOrd="0" presId="urn:microsoft.com/office/officeart/2005/8/layout/list1"/>
    <dgm:cxn modelId="{9F71E884-32E5-4C4B-A3CF-D9E01077190A}" type="presParOf" srcId="{367DDCF6-CF87-4448-AE39-0DD21A42A3FF}" destId="{6A5DD4D0-8D00-4A72-BFFC-3A39C9C245EE}" srcOrd="1" destOrd="0" presId="urn:microsoft.com/office/officeart/2005/8/layout/list1"/>
    <dgm:cxn modelId="{50434224-DB9F-4A1F-A8F2-D33479437543}" type="presParOf" srcId="{367DDCF6-CF87-4448-AE39-0DD21A42A3FF}" destId="{6339D7BC-CB8F-463F-955C-84E6836B4840}" srcOrd="2" destOrd="0" presId="urn:microsoft.com/office/officeart/2005/8/layout/list1"/>
    <dgm:cxn modelId="{828ED843-7CC9-48CF-A8A5-D68B129EC71C}" type="presParOf" srcId="{367DDCF6-CF87-4448-AE39-0DD21A42A3FF}" destId="{72FD0346-1A47-4D65-8526-C54719BB24C8}" srcOrd="3" destOrd="0" presId="urn:microsoft.com/office/officeart/2005/8/layout/list1"/>
    <dgm:cxn modelId="{E63FDD9B-5FC4-44C0-80FE-BAFC9B4F08F9}" type="presParOf" srcId="{367DDCF6-CF87-4448-AE39-0DD21A42A3FF}" destId="{550E452C-A065-4ECD-B9B5-AE2C211174E2}" srcOrd="4" destOrd="0" presId="urn:microsoft.com/office/officeart/2005/8/layout/list1"/>
    <dgm:cxn modelId="{3AF35182-93AD-4FAA-87FF-E3A61B071DDD}" type="presParOf" srcId="{550E452C-A065-4ECD-B9B5-AE2C211174E2}" destId="{F1AA8A06-2BAB-4918-A794-49B09C6C48EC}" srcOrd="0" destOrd="0" presId="urn:microsoft.com/office/officeart/2005/8/layout/list1"/>
    <dgm:cxn modelId="{738F8736-AD26-4778-91B3-EBA6BAB3FFBA}" type="presParOf" srcId="{550E452C-A065-4ECD-B9B5-AE2C211174E2}" destId="{4F0AAA0A-7D2C-4646-8EC4-B161C9C3D985}" srcOrd="1" destOrd="0" presId="urn:microsoft.com/office/officeart/2005/8/layout/list1"/>
    <dgm:cxn modelId="{75E58636-2E7B-4DD8-AD7E-21EFEE2F2584}" type="presParOf" srcId="{367DDCF6-CF87-4448-AE39-0DD21A42A3FF}" destId="{8B5148E5-4340-4B7C-B584-8C7E53301220}" srcOrd="5" destOrd="0" presId="urn:microsoft.com/office/officeart/2005/8/layout/list1"/>
    <dgm:cxn modelId="{FAC53944-556A-484B-9A0D-6CE778602AC9}" type="presParOf" srcId="{367DDCF6-CF87-4448-AE39-0DD21A42A3FF}" destId="{5DF8A533-D640-49FE-9B56-B11A69A47FDF}" srcOrd="6" destOrd="0" presId="urn:microsoft.com/office/officeart/2005/8/layout/list1"/>
    <dgm:cxn modelId="{7ACA61AD-B5D0-454C-9CA3-3A60389B9F4C}" type="presParOf" srcId="{367DDCF6-CF87-4448-AE39-0DD21A42A3FF}" destId="{E618272F-A89F-4770-9996-8EB9D2598B32}" srcOrd="7" destOrd="0" presId="urn:microsoft.com/office/officeart/2005/8/layout/list1"/>
    <dgm:cxn modelId="{5CCA8EA0-2C92-4686-BAA8-866BE6B23972}" type="presParOf" srcId="{367DDCF6-CF87-4448-AE39-0DD21A42A3FF}" destId="{EA14F4B0-292C-4CA1-9EE9-1AD92875766D}" srcOrd="8" destOrd="0" presId="urn:microsoft.com/office/officeart/2005/8/layout/list1"/>
    <dgm:cxn modelId="{23257A11-EA04-4860-B78C-78A77CD78D2A}" type="presParOf" srcId="{EA14F4B0-292C-4CA1-9EE9-1AD92875766D}" destId="{92DE5327-35B9-435C-A5C9-6F8D8FFCB23A}" srcOrd="0" destOrd="0" presId="urn:microsoft.com/office/officeart/2005/8/layout/list1"/>
    <dgm:cxn modelId="{B798A43F-3086-43C4-9419-809818F5030B}" type="presParOf" srcId="{EA14F4B0-292C-4CA1-9EE9-1AD92875766D}" destId="{91B5A321-0E45-4AE5-BB1B-47FC0B4809CC}" srcOrd="1" destOrd="0" presId="urn:microsoft.com/office/officeart/2005/8/layout/list1"/>
    <dgm:cxn modelId="{CCA02992-7E40-4265-B5D7-70F235A43526}" type="presParOf" srcId="{367DDCF6-CF87-4448-AE39-0DD21A42A3FF}" destId="{A0456B6F-BD84-4E70-B882-9C28A63DE421}" srcOrd="9" destOrd="0" presId="urn:microsoft.com/office/officeart/2005/8/layout/list1"/>
    <dgm:cxn modelId="{3543FC69-E667-417F-9A3D-A7DC03DEE1DF}" type="presParOf" srcId="{367DDCF6-CF87-4448-AE39-0DD21A42A3FF}" destId="{BC358ECA-38BB-4330-8C6B-4817F0E16DEC}" srcOrd="10" destOrd="0" presId="urn:microsoft.com/office/officeart/2005/8/layout/list1"/>
    <dgm:cxn modelId="{A78EECF0-B7B3-4C58-BD7D-5B4588B96AB4}" type="presParOf" srcId="{367DDCF6-CF87-4448-AE39-0DD21A42A3FF}" destId="{2471D885-C86C-49A4-99B3-1F0452201D9C}" srcOrd="11" destOrd="0" presId="urn:microsoft.com/office/officeart/2005/8/layout/list1"/>
    <dgm:cxn modelId="{12F8A06F-3F0C-4E2B-94D3-F707CD82B0C1}" type="presParOf" srcId="{367DDCF6-CF87-4448-AE39-0DD21A42A3FF}" destId="{77C16D8D-0F9C-40C7-9F9F-F6FE3912170D}" srcOrd="12" destOrd="0" presId="urn:microsoft.com/office/officeart/2005/8/layout/list1"/>
    <dgm:cxn modelId="{D004A16A-BC45-4866-83A7-F2516DD1B76B}" type="presParOf" srcId="{77C16D8D-0F9C-40C7-9F9F-F6FE3912170D}" destId="{B4F0B0C0-9C5C-4538-86D2-B23234682C89}" srcOrd="0" destOrd="0" presId="urn:microsoft.com/office/officeart/2005/8/layout/list1"/>
    <dgm:cxn modelId="{43BDAEF6-3116-4D38-8C22-5E5133B34289}" type="presParOf" srcId="{77C16D8D-0F9C-40C7-9F9F-F6FE3912170D}" destId="{2F4387F5-9E91-4277-8F9A-3771795C5058}" srcOrd="1" destOrd="0" presId="urn:microsoft.com/office/officeart/2005/8/layout/list1"/>
    <dgm:cxn modelId="{B4D69A42-3DE0-4829-A93D-E18ACC8BBB92}" type="presParOf" srcId="{367DDCF6-CF87-4448-AE39-0DD21A42A3FF}" destId="{7C79B4C3-8AD4-4F33-B16A-81F4D4EA3E72}" srcOrd="13" destOrd="0" presId="urn:microsoft.com/office/officeart/2005/8/layout/list1"/>
    <dgm:cxn modelId="{4CA66004-51CA-4CEF-A370-9F8C62E31750}" type="presParOf" srcId="{367DDCF6-CF87-4448-AE39-0DD21A42A3FF}" destId="{3F4CB07C-815F-4C24-B572-DDDC7AAA4260}"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BAFC0D-82F6-430C-BFB9-E6E253B7111A}">
      <dsp:nvSpPr>
        <dsp:cNvPr id="0" name=""/>
        <dsp:cNvSpPr/>
      </dsp:nvSpPr>
      <dsp:spPr>
        <a:xfrm>
          <a:off x="-5" y="1063"/>
          <a:ext cx="3729388" cy="339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b" anchorCtr="0">
          <a:noAutofit/>
        </a:bodyPr>
        <a:lstStyle/>
        <a:p>
          <a:pPr lvl="0" algn="l" defTabSz="666750">
            <a:lnSpc>
              <a:spcPct val="90000"/>
            </a:lnSpc>
            <a:spcBef>
              <a:spcPct val="0"/>
            </a:spcBef>
            <a:spcAft>
              <a:spcPct val="35000"/>
            </a:spcAft>
          </a:pPr>
          <a:endParaRPr lang="nl-NL" sz="1500" kern="1200" dirty="0"/>
        </a:p>
      </dsp:txBody>
      <dsp:txXfrm>
        <a:off x="-5" y="1063"/>
        <a:ext cx="3729388" cy="339035"/>
      </dsp:txXfrm>
    </dsp:sp>
    <dsp:sp modelId="{21FD1BA8-604E-46CD-869F-7DC392A902B7}">
      <dsp:nvSpPr>
        <dsp:cNvPr id="0" name=""/>
        <dsp:cNvSpPr/>
      </dsp:nvSpPr>
      <dsp:spPr>
        <a:xfrm>
          <a:off x="2148559" y="557571"/>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3D2163-345A-4148-8FC0-08AF9B5D8C1E}">
      <dsp:nvSpPr>
        <dsp:cNvPr id="0" name=""/>
        <dsp:cNvSpPr/>
      </dsp:nvSpPr>
      <dsp:spPr>
        <a:xfrm>
          <a:off x="2672745" y="557571"/>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7CD6B2-7E0B-48AC-9A54-10BB044E0D9B}">
      <dsp:nvSpPr>
        <dsp:cNvPr id="0" name=""/>
        <dsp:cNvSpPr/>
      </dsp:nvSpPr>
      <dsp:spPr>
        <a:xfrm>
          <a:off x="3197346" y="557571"/>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A8DB15-7BA2-4F77-96C1-D5A65BDBAE20}">
      <dsp:nvSpPr>
        <dsp:cNvPr id="0" name=""/>
        <dsp:cNvSpPr/>
      </dsp:nvSpPr>
      <dsp:spPr>
        <a:xfrm>
          <a:off x="3721532" y="557571"/>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1BDCD1-D968-4FA5-912E-5464B5CA3F28}">
      <dsp:nvSpPr>
        <dsp:cNvPr id="0" name=""/>
        <dsp:cNvSpPr/>
      </dsp:nvSpPr>
      <dsp:spPr>
        <a:xfrm>
          <a:off x="4246132" y="557571"/>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ED4147-4C38-4781-87E0-8BCA1CF6AC6B}">
      <dsp:nvSpPr>
        <dsp:cNvPr id="0" name=""/>
        <dsp:cNvSpPr/>
      </dsp:nvSpPr>
      <dsp:spPr>
        <a:xfrm>
          <a:off x="4770319" y="557571"/>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C7106AC-47D6-4885-AF82-62025144E177}">
      <dsp:nvSpPr>
        <dsp:cNvPr id="0" name=""/>
        <dsp:cNvSpPr/>
      </dsp:nvSpPr>
      <dsp:spPr>
        <a:xfrm>
          <a:off x="5294919" y="557571"/>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BA2E92-438B-4FE8-A61C-C3640462362D}">
      <dsp:nvSpPr>
        <dsp:cNvPr id="0" name=""/>
        <dsp:cNvSpPr/>
      </dsp:nvSpPr>
      <dsp:spPr>
        <a:xfrm>
          <a:off x="-5" y="340098"/>
          <a:ext cx="8712978" cy="1125573"/>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l" defTabSz="1066800">
            <a:lnSpc>
              <a:spcPct val="90000"/>
            </a:lnSpc>
            <a:spcBef>
              <a:spcPct val="0"/>
            </a:spcBef>
            <a:spcAft>
              <a:spcPct val="35000"/>
            </a:spcAft>
          </a:pPr>
          <a:r>
            <a:rPr lang="nl-NL" sz="2400" kern="1200" dirty="0" smtClean="0">
              <a:latin typeface="+mj-lt"/>
            </a:rPr>
            <a:t>Wettelijk verplicht om een MR te installeren: Wet van 30 november 2006 (Stb 2006, 658) wijziging 1 aug 2014 (passend onderwijs)</a:t>
          </a:r>
          <a:endParaRPr lang="nl-NL" sz="2400" kern="1200" dirty="0">
            <a:latin typeface="+mj-lt"/>
          </a:endParaRPr>
        </a:p>
      </dsp:txBody>
      <dsp:txXfrm>
        <a:off x="-5" y="340098"/>
        <a:ext cx="8712978" cy="1125573"/>
      </dsp:txXfrm>
    </dsp:sp>
    <dsp:sp modelId="{ECB6FA0A-A0A0-4AC1-A5F0-6923BAA1F94B}">
      <dsp:nvSpPr>
        <dsp:cNvPr id="0" name=""/>
        <dsp:cNvSpPr/>
      </dsp:nvSpPr>
      <dsp:spPr>
        <a:xfrm>
          <a:off x="-5" y="1517725"/>
          <a:ext cx="6455795" cy="339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b" anchorCtr="0">
          <a:noAutofit/>
        </a:bodyPr>
        <a:lstStyle/>
        <a:p>
          <a:pPr lvl="0" algn="l" defTabSz="666750">
            <a:lnSpc>
              <a:spcPct val="90000"/>
            </a:lnSpc>
            <a:spcBef>
              <a:spcPct val="0"/>
            </a:spcBef>
            <a:spcAft>
              <a:spcPct val="35000"/>
            </a:spcAft>
          </a:pPr>
          <a:endParaRPr lang="nl-NL" sz="1500" kern="1200"/>
        </a:p>
      </dsp:txBody>
      <dsp:txXfrm>
        <a:off x="-5" y="1517725"/>
        <a:ext cx="6455795" cy="339035"/>
      </dsp:txXfrm>
    </dsp:sp>
    <dsp:sp modelId="{F6562052-7C2B-412E-9906-CDF64E243369}">
      <dsp:nvSpPr>
        <dsp:cNvPr id="0" name=""/>
        <dsp:cNvSpPr/>
      </dsp:nvSpPr>
      <dsp:spPr>
        <a:xfrm>
          <a:off x="2148559" y="1856761"/>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FBE942-9CC8-4947-ABE0-228F6A86A736}">
      <dsp:nvSpPr>
        <dsp:cNvPr id="0" name=""/>
        <dsp:cNvSpPr/>
      </dsp:nvSpPr>
      <dsp:spPr>
        <a:xfrm>
          <a:off x="2672745" y="1856761"/>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BBB620-39CF-4728-B576-44F553FF699E}">
      <dsp:nvSpPr>
        <dsp:cNvPr id="0" name=""/>
        <dsp:cNvSpPr/>
      </dsp:nvSpPr>
      <dsp:spPr>
        <a:xfrm>
          <a:off x="3197346" y="1856761"/>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998DAB-01D3-458C-9A9E-89C49A157C9A}">
      <dsp:nvSpPr>
        <dsp:cNvPr id="0" name=""/>
        <dsp:cNvSpPr/>
      </dsp:nvSpPr>
      <dsp:spPr>
        <a:xfrm>
          <a:off x="3721532" y="1856761"/>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999974-2817-4BCA-8A2F-22DEB5C5B603}">
      <dsp:nvSpPr>
        <dsp:cNvPr id="0" name=""/>
        <dsp:cNvSpPr/>
      </dsp:nvSpPr>
      <dsp:spPr>
        <a:xfrm>
          <a:off x="4246132" y="1856761"/>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FDC0CB-6CA1-468D-91C1-ECAC05BE6201}">
      <dsp:nvSpPr>
        <dsp:cNvPr id="0" name=""/>
        <dsp:cNvSpPr/>
      </dsp:nvSpPr>
      <dsp:spPr>
        <a:xfrm>
          <a:off x="4770319" y="1856761"/>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72B85E9-483A-4418-804A-EF7BB7AC48E1}">
      <dsp:nvSpPr>
        <dsp:cNvPr id="0" name=""/>
        <dsp:cNvSpPr/>
      </dsp:nvSpPr>
      <dsp:spPr>
        <a:xfrm>
          <a:off x="5294919" y="1856761"/>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F80F9B-6783-4BF9-9409-5940BB401205}">
      <dsp:nvSpPr>
        <dsp:cNvPr id="0" name=""/>
        <dsp:cNvSpPr/>
      </dsp:nvSpPr>
      <dsp:spPr>
        <a:xfrm>
          <a:off x="-5" y="1916840"/>
          <a:ext cx="8712978" cy="552502"/>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l" defTabSz="1066800">
            <a:lnSpc>
              <a:spcPct val="90000"/>
            </a:lnSpc>
            <a:spcBef>
              <a:spcPct val="0"/>
            </a:spcBef>
            <a:spcAft>
              <a:spcPct val="35000"/>
            </a:spcAft>
          </a:pPr>
          <a:r>
            <a:rPr lang="nl-NL" sz="2400" kern="1200" dirty="0" smtClean="0">
              <a:latin typeface="+mj-lt"/>
            </a:rPr>
            <a:t>Statuten </a:t>
          </a:r>
          <a:r>
            <a:rPr lang="nl-NL" sz="2400" kern="1200" dirty="0" err="1" smtClean="0">
              <a:latin typeface="+mj-lt"/>
            </a:rPr>
            <a:t>Sarkon</a:t>
          </a:r>
          <a:r>
            <a:rPr lang="nl-NL" sz="2400" kern="1200" dirty="0" smtClean="0">
              <a:latin typeface="+mj-lt"/>
            </a:rPr>
            <a:t> en afgeleide specifiek per school</a:t>
          </a:r>
          <a:endParaRPr lang="nl-NL" sz="2400" kern="1200" dirty="0">
            <a:latin typeface="+mj-lt"/>
          </a:endParaRPr>
        </a:p>
      </dsp:txBody>
      <dsp:txXfrm>
        <a:off x="-5" y="1916840"/>
        <a:ext cx="8712978" cy="552502"/>
      </dsp:txXfrm>
    </dsp:sp>
    <dsp:sp modelId="{C4C84620-1433-4435-8B7E-E1526B981FE9}">
      <dsp:nvSpPr>
        <dsp:cNvPr id="0" name=""/>
        <dsp:cNvSpPr/>
      </dsp:nvSpPr>
      <dsp:spPr>
        <a:xfrm>
          <a:off x="-5" y="2599442"/>
          <a:ext cx="6455795" cy="339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b" anchorCtr="0">
          <a:noAutofit/>
        </a:bodyPr>
        <a:lstStyle/>
        <a:p>
          <a:pPr lvl="0" algn="l" defTabSz="666750">
            <a:lnSpc>
              <a:spcPct val="90000"/>
            </a:lnSpc>
            <a:spcBef>
              <a:spcPct val="0"/>
            </a:spcBef>
            <a:spcAft>
              <a:spcPct val="35000"/>
            </a:spcAft>
          </a:pPr>
          <a:endParaRPr lang="nl-NL" sz="1500" kern="1200"/>
        </a:p>
      </dsp:txBody>
      <dsp:txXfrm>
        <a:off x="-5" y="2599442"/>
        <a:ext cx="6455795" cy="339035"/>
      </dsp:txXfrm>
    </dsp:sp>
    <dsp:sp modelId="{7600B6F3-170B-4479-8B55-FBF0F998A239}">
      <dsp:nvSpPr>
        <dsp:cNvPr id="0" name=""/>
        <dsp:cNvSpPr/>
      </dsp:nvSpPr>
      <dsp:spPr>
        <a:xfrm>
          <a:off x="2148559" y="3859697"/>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A78183-0B17-4BFB-9C59-13FCCA6E6661}">
      <dsp:nvSpPr>
        <dsp:cNvPr id="0" name=""/>
        <dsp:cNvSpPr/>
      </dsp:nvSpPr>
      <dsp:spPr>
        <a:xfrm>
          <a:off x="2672745" y="3859697"/>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87E7F9-E8C9-45C1-A203-0B05E7494B58}">
      <dsp:nvSpPr>
        <dsp:cNvPr id="0" name=""/>
        <dsp:cNvSpPr/>
      </dsp:nvSpPr>
      <dsp:spPr>
        <a:xfrm>
          <a:off x="3197346" y="3859697"/>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B61C2B-44E7-4B6E-91CD-8BFC327D4098}">
      <dsp:nvSpPr>
        <dsp:cNvPr id="0" name=""/>
        <dsp:cNvSpPr/>
      </dsp:nvSpPr>
      <dsp:spPr>
        <a:xfrm>
          <a:off x="3721532" y="3859697"/>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87079D-A9E9-4FF2-A90F-F2AFDCF09ABB}">
      <dsp:nvSpPr>
        <dsp:cNvPr id="0" name=""/>
        <dsp:cNvSpPr/>
      </dsp:nvSpPr>
      <dsp:spPr>
        <a:xfrm>
          <a:off x="4246132" y="3859697"/>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55EEDEF-1AA7-4699-9F92-5776A1DC43E1}">
      <dsp:nvSpPr>
        <dsp:cNvPr id="0" name=""/>
        <dsp:cNvSpPr/>
      </dsp:nvSpPr>
      <dsp:spPr>
        <a:xfrm>
          <a:off x="4770319" y="3859697"/>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745400-EF08-46D0-9374-DB2EB1775764}">
      <dsp:nvSpPr>
        <dsp:cNvPr id="0" name=""/>
        <dsp:cNvSpPr/>
      </dsp:nvSpPr>
      <dsp:spPr>
        <a:xfrm>
          <a:off x="5294919" y="3859697"/>
          <a:ext cx="1510656" cy="69062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B92BBD-2A51-4804-84FD-27A1545842BA}">
      <dsp:nvSpPr>
        <dsp:cNvPr id="0" name=""/>
        <dsp:cNvSpPr/>
      </dsp:nvSpPr>
      <dsp:spPr>
        <a:xfrm>
          <a:off x="-5" y="2862464"/>
          <a:ext cx="8712978" cy="2533067"/>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l" defTabSz="1066800">
            <a:lnSpc>
              <a:spcPct val="90000"/>
            </a:lnSpc>
            <a:spcBef>
              <a:spcPct val="0"/>
            </a:spcBef>
            <a:spcAft>
              <a:spcPct val="35000"/>
            </a:spcAft>
          </a:pPr>
          <a:r>
            <a:rPr lang="nl-NL" sz="2400" kern="1200" dirty="0" smtClean="0">
              <a:latin typeface="+mj-lt"/>
            </a:rPr>
            <a:t>Medezeggenschap betekent met de directie praten, meebeslissen, denken en anticiperen op toekomstige ontwikkelingen. </a:t>
          </a:r>
        </a:p>
        <a:p>
          <a:pPr lvl="0" algn="l" defTabSz="1066800">
            <a:lnSpc>
              <a:spcPct val="90000"/>
            </a:lnSpc>
            <a:spcBef>
              <a:spcPct val="0"/>
            </a:spcBef>
            <a:spcAft>
              <a:spcPct val="35000"/>
            </a:spcAft>
          </a:pPr>
          <a:r>
            <a:rPr lang="nl-NL" sz="2400" kern="1200" dirty="0" smtClean="0">
              <a:latin typeface="+mj-lt"/>
            </a:rPr>
            <a:t>De medezeggenschapsraad is derhalve een </a:t>
          </a:r>
          <a:r>
            <a:rPr lang="nl-NL" sz="2400" b="1" kern="1200" dirty="0" smtClean="0">
              <a:latin typeface="+mj-lt"/>
            </a:rPr>
            <a:t>beleidsvormend </a:t>
          </a:r>
          <a:r>
            <a:rPr lang="nl-NL" sz="2400" kern="1200" dirty="0" smtClean="0">
              <a:latin typeface="+mj-lt"/>
            </a:rPr>
            <a:t>orgaan waarbij er </a:t>
          </a:r>
          <a:r>
            <a:rPr lang="nl-NL" sz="2400" b="1" kern="1200" dirty="0" smtClean="0">
              <a:latin typeface="+mj-lt"/>
            </a:rPr>
            <a:t>recht is op instemming en advies </a:t>
          </a:r>
          <a:r>
            <a:rPr lang="nl-NL" sz="2400" kern="1200" dirty="0" smtClean="0">
              <a:latin typeface="+mj-lt"/>
            </a:rPr>
            <a:t>op het SARKON / Henricus beleid en de uitvoering hierop. </a:t>
          </a:r>
          <a:endParaRPr lang="nl-NL" sz="2400" kern="1200" dirty="0">
            <a:latin typeface="+mj-lt"/>
          </a:endParaRPr>
        </a:p>
      </dsp:txBody>
      <dsp:txXfrm>
        <a:off x="-5" y="2862464"/>
        <a:ext cx="8712978" cy="25330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91B926-5C80-4D45-8129-4AF8B4029C7D}">
      <dsp:nvSpPr>
        <dsp:cNvPr id="0" name=""/>
        <dsp:cNvSpPr/>
      </dsp:nvSpPr>
      <dsp:spPr>
        <a:xfrm>
          <a:off x="0" y="2966280"/>
          <a:ext cx="8502383" cy="1368188"/>
        </a:xfrm>
        <a:prstGeom prst="roundRect">
          <a:avLst>
            <a:gd name="adj" fmla="val 10000"/>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nl-NL" sz="2400" kern="1200" dirty="0" smtClean="0">
              <a:solidFill>
                <a:schemeClr val="tx1"/>
              </a:solidFill>
              <a:latin typeface="+mj-lt"/>
            </a:rPr>
            <a:t>Adviseur </a:t>
          </a:r>
        </a:p>
        <a:p>
          <a:pPr lvl="0" algn="ctr" defTabSz="1066800">
            <a:lnSpc>
              <a:spcPct val="90000"/>
            </a:lnSpc>
            <a:spcBef>
              <a:spcPct val="0"/>
            </a:spcBef>
            <a:spcAft>
              <a:spcPct val="35000"/>
            </a:spcAft>
          </a:pPr>
          <a:r>
            <a:rPr lang="nl-NL" sz="2400" kern="1200" dirty="0" smtClean="0">
              <a:solidFill>
                <a:schemeClr val="tx1"/>
              </a:solidFill>
              <a:latin typeface="+mj-lt"/>
            </a:rPr>
            <a:t>Dennis Burger </a:t>
          </a:r>
          <a:r>
            <a:rPr lang="nl-NL" sz="2000" kern="1200" dirty="0" smtClean="0">
              <a:solidFill>
                <a:schemeClr val="tx1"/>
              </a:solidFill>
              <a:latin typeface="+mj-lt"/>
            </a:rPr>
            <a:t>(directeur)</a:t>
          </a:r>
          <a:endParaRPr lang="nl-NL" sz="2000" kern="1200" dirty="0">
            <a:solidFill>
              <a:schemeClr val="tx1"/>
            </a:solidFill>
            <a:latin typeface="+mj-lt"/>
          </a:endParaRPr>
        </a:p>
      </dsp:txBody>
      <dsp:txXfrm>
        <a:off x="40073" y="3006353"/>
        <a:ext cx="8422237" cy="1288042"/>
      </dsp:txXfrm>
    </dsp:sp>
    <dsp:sp modelId="{485AC502-274E-4071-908A-3F68F052CF85}">
      <dsp:nvSpPr>
        <dsp:cNvPr id="0" name=""/>
        <dsp:cNvSpPr/>
      </dsp:nvSpPr>
      <dsp:spPr>
        <a:xfrm>
          <a:off x="0" y="7"/>
          <a:ext cx="4039098" cy="2841823"/>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nl-NL" sz="2400" b="1" u="sng" kern="1200" dirty="0" smtClean="0">
              <a:solidFill>
                <a:schemeClr val="tx1"/>
              </a:solidFill>
              <a:latin typeface="+mj-lt"/>
            </a:rPr>
            <a:t>Oudergeleding</a:t>
          </a:r>
        </a:p>
        <a:p>
          <a:pPr lvl="0" algn="l" defTabSz="1066800">
            <a:lnSpc>
              <a:spcPct val="90000"/>
            </a:lnSpc>
            <a:spcBef>
              <a:spcPct val="0"/>
            </a:spcBef>
            <a:spcAft>
              <a:spcPct val="35000"/>
            </a:spcAft>
          </a:pPr>
          <a:r>
            <a:rPr lang="nl-NL" sz="2000" kern="1200" dirty="0" smtClean="0">
              <a:solidFill>
                <a:schemeClr val="tx1"/>
              </a:solidFill>
              <a:latin typeface="+mj-lt"/>
            </a:rPr>
            <a:t>2013–’16 Frits van der Wilt (VZ))</a:t>
          </a:r>
        </a:p>
        <a:p>
          <a:pPr lvl="0" algn="l" defTabSz="1066800">
            <a:lnSpc>
              <a:spcPct val="90000"/>
            </a:lnSpc>
            <a:spcBef>
              <a:spcPct val="0"/>
            </a:spcBef>
            <a:spcAft>
              <a:spcPct val="35000"/>
            </a:spcAft>
          </a:pPr>
          <a:r>
            <a:rPr lang="nl-NL" sz="2000" kern="1200" dirty="0" smtClean="0">
              <a:solidFill>
                <a:schemeClr val="tx1"/>
              </a:solidFill>
              <a:latin typeface="+mj-lt"/>
            </a:rPr>
            <a:t>2013–’16 Menno Franke (VVZ)</a:t>
          </a:r>
        </a:p>
        <a:p>
          <a:pPr lvl="0" algn="l" defTabSz="1066800">
            <a:lnSpc>
              <a:spcPct val="90000"/>
            </a:lnSpc>
            <a:spcBef>
              <a:spcPct val="0"/>
            </a:spcBef>
            <a:spcAft>
              <a:spcPct val="35000"/>
            </a:spcAft>
          </a:pPr>
          <a:r>
            <a:rPr lang="nl-NL" sz="2000" kern="1200" dirty="0" smtClean="0">
              <a:solidFill>
                <a:schemeClr val="tx1"/>
              </a:solidFill>
              <a:latin typeface="+mj-lt"/>
            </a:rPr>
            <a:t>2013–’16 Monique </a:t>
          </a:r>
          <a:r>
            <a:rPr lang="nl-NL" sz="2000" kern="1200" dirty="0" err="1" smtClean="0">
              <a:solidFill>
                <a:schemeClr val="tx1"/>
              </a:solidFill>
              <a:latin typeface="+mj-lt"/>
            </a:rPr>
            <a:t>Redeker</a:t>
          </a:r>
          <a:r>
            <a:rPr lang="nl-NL" sz="2000" kern="1200" dirty="0" smtClean="0">
              <a:solidFill>
                <a:schemeClr val="tx1"/>
              </a:solidFill>
              <a:latin typeface="+mj-lt"/>
            </a:rPr>
            <a:t> (SECR)</a:t>
          </a:r>
        </a:p>
        <a:p>
          <a:pPr lvl="0" algn="l" defTabSz="1066800">
            <a:lnSpc>
              <a:spcPct val="90000"/>
            </a:lnSpc>
            <a:spcBef>
              <a:spcPct val="0"/>
            </a:spcBef>
            <a:spcAft>
              <a:spcPct val="35000"/>
            </a:spcAft>
          </a:pPr>
          <a:endParaRPr lang="nl-NL" sz="2000" kern="1200" dirty="0" smtClean="0">
            <a:solidFill>
              <a:schemeClr val="tx1"/>
            </a:solidFill>
            <a:latin typeface="+mj-lt"/>
          </a:endParaRPr>
        </a:p>
        <a:p>
          <a:pPr lvl="0" algn="l" defTabSz="1066800">
            <a:lnSpc>
              <a:spcPct val="90000"/>
            </a:lnSpc>
            <a:spcBef>
              <a:spcPct val="0"/>
            </a:spcBef>
            <a:spcAft>
              <a:spcPct val="35000"/>
            </a:spcAft>
          </a:pPr>
          <a:endParaRPr lang="nl-NL" sz="2000" kern="1200" dirty="0" smtClean="0">
            <a:solidFill>
              <a:schemeClr val="tx1"/>
            </a:solidFill>
            <a:latin typeface="+mj-lt"/>
          </a:endParaRPr>
        </a:p>
        <a:p>
          <a:pPr lvl="0" algn="l" defTabSz="1066800">
            <a:lnSpc>
              <a:spcPct val="90000"/>
            </a:lnSpc>
            <a:spcBef>
              <a:spcPct val="0"/>
            </a:spcBef>
            <a:spcAft>
              <a:spcPct val="35000"/>
            </a:spcAft>
          </a:pPr>
          <a:endParaRPr lang="nl-NL" sz="2000" kern="1200" dirty="0">
            <a:solidFill>
              <a:schemeClr val="tx1"/>
            </a:solidFill>
            <a:latin typeface="+mj-lt"/>
          </a:endParaRPr>
        </a:p>
      </dsp:txBody>
      <dsp:txXfrm>
        <a:off x="83234" y="83241"/>
        <a:ext cx="3872630" cy="2675355"/>
      </dsp:txXfrm>
    </dsp:sp>
    <dsp:sp modelId="{C68527BC-A1B3-46A0-B623-2E90206F661A}">
      <dsp:nvSpPr>
        <dsp:cNvPr id="0" name=""/>
        <dsp:cNvSpPr/>
      </dsp:nvSpPr>
      <dsp:spPr>
        <a:xfrm>
          <a:off x="4292139" y="7"/>
          <a:ext cx="4124000" cy="2841823"/>
        </a:xfrm>
        <a:prstGeom prst="roundRect">
          <a:avLst>
            <a:gd name="adj" fmla="val 10000"/>
          </a:avLst>
        </a:prstGeom>
        <a:solidFill>
          <a:schemeClr val="accent1">
            <a:hueOff val="0"/>
            <a:satOff val="0"/>
            <a:lumOff val="0"/>
            <a:alpha val="67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nl-NL" sz="2400" b="1" u="sng" kern="1200" dirty="0" smtClean="0">
              <a:solidFill>
                <a:schemeClr val="tx1"/>
              </a:solidFill>
              <a:latin typeface="+mj-lt"/>
            </a:rPr>
            <a:t>Personeelsgeleding</a:t>
          </a:r>
          <a:endParaRPr lang="nl-NL" sz="2400" kern="1200" dirty="0" smtClean="0">
            <a:solidFill>
              <a:schemeClr val="tx1"/>
            </a:solidFill>
            <a:latin typeface="+mj-lt"/>
          </a:endParaRPr>
        </a:p>
        <a:p>
          <a:pPr lvl="0" algn="l" defTabSz="1066800">
            <a:lnSpc>
              <a:spcPct val="90000"/>
            </a:lnSpc>
            <a:spcBef>
              <a:spcPct val="0"/>
            </a:spcBef>
            <a:spcAft>
              <a:spcPct val="35000"/>
            </a:spcAft>
          </a:pPr>
          <a:r>
            <a:rPr lang="nl-NL" sz="2000" kern="1200" dirty="0" smtClean="0">
              <a:solidFill>
                <a:schemeClr val="tx1"/>
              </a:solidFill>
              <a:latin typeface="+mj-lt"/>
            </a:rPr>
            <a:t>2015-’18 Suzanne Louter (sociale zaken)</a:t>
          </a:r>
        </a:p>
        <a:p>
          <a:pPr lvl="0" algn="l" defTabSz="1066800">
            <a:lnSpc>
              <a:spcPct val="90000"/>
            </a:lnSpc>
            <a:spcBef>
              <a:spcPct val="0"/>
            </a:spcBef>
            <a:spcAft>
              <a:spcPct val="35000"/>
            </a:spcAft>
          </a:pPr>
          <a:r>
            <a:rPr lang="nl-NL" sz="2000" kern="1200" dirty="0" smtClean="0">
              <a:solidFill>
                <a:schemeClr val="tx1"/>
              </a:solidFill>
              <a:latin typeface="+mj-lt"/>
            </a:rPr>
            <a:t>2015-’18 Kelly Collee (</a:t>
          </a:r>
          <a:r>
            <a:rPr lang="nl-NL" sz="2000" kern="1200" dirty="0" err="1" smtClean="0">
              <a:solidFill>
                <a:schemeClr val="tx1"/>
              </a:solidFill>
              <a:latin typeface="+mj-lt"/>
            </a:rPr>
            <a:t>p&amp;o</a:t>
          </a:r>
          <a:r>
            <a:rPr lang="nl-NL" sz="2000" kern="1200" dirty="0" smtClean="0">
              <a:solidFill>
                <a:schemeClr val="tx1"/>
              </a:solidFill>
              <a:latin typeface="+mj-lt"/>
            </a:rPr>
            <a:t>)</a:t>
          </a:r>
        </a:p>
        <a:p>
          <a:pPr lvl="0" algn="l" defTabSz="1066800">
            <a:lnSpc>
              <a:spcPct val="90000"/>
            </a:lnSpc>
            <a:spcBef>
              <a:spcPct val="0"/>
            </a:spcBef>
            <a:spcAft>
              <a:spcPct val="35000"/>
            </a:spcAft>
          </a:pPr>
          <a:r>
            <a:rPr lang="nl-NL" sz="2000" kern="1200" dirty="0" smtClean="0">
              <a:solidFill>
                <a:schemeClr val="tx1"/>
              </a:solidFill>
              <a:latin typeface="+mj-lt"/>
            </a:rPr>
            <a:t>2016-’19 Melanie Smit (financiën)</a:t>
          </a:r>
        </a:p>
        <a:p>
          <a:pPr lvl="0" algn="l" defTabSz="1066800">
            <a:lnSpc>
              <a:spcPct val="90000"/>
            </a:lnSpc>
            <a:spcBef>
              <a:spcPct val="0"/>
            </a:spcBef>
            <a:spcAft>
              <a:spcPct val="35000"/>
            </a:spcAft>
          </a:pPr>
          <a:endParaRPr lang="nl-NL" sz="2000" kern="1200" dirty="0" smtClean="0">
            <a:solidFill>
              <a:schemeClr val="tx1"/>
            </a:solidFill>
            <a:latin typeface="+mj-lt"/>
          </a:endParaRPr>
        </a:p>
        <a:p>
          <a:pPr lvl="0" algn="l" defTabSz="1066800">
            <a:lnSpc>
              <a:spcPct val="90000"/>
            </a:lnSpc>
            <a:spcBef>
              <a:spcPct val="0"/>
            </a:spcBef>
            <a:spcAft>
              <a:spcPct val="35000"/>
            </a:spcAft>
          </a:pPr>
          <a:endParaRPr lang="nl-NL" sz="1800" kern="1200" dirty="0">
            <a:solidFill>
              <a:schemeClr val="tx1"/>
            </a:solidFill>
            <a:latin typeface="+mj-lt"/>
          </a:endParaRPr>
        </a:p>
      </dsp:txBody>
      <dsp:txXfrm>
        <a:off x="4375373" y="83241"/>
        <a:ext cx="3957532" cy="26753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0EC0E8-11CF-4C84-9F50-8DD8FF87303B}">
      <dsp:nvSpPr>
        <dsp:cNvPr id="0" name=""/>
        <dsp:cNvSpPr/>
      </dsp:nvSpPr>
      <dsp:spPr>
        <a:xfrm rot="5400000">
          <a:off x="4461718" y="-1500544"/>
          <a:ext cx="2223415" cy="553021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nl-NL" sz="2400" kern="1200" dirty="0" smtClean="0">
              <a:latin typeface="+mj-lt"/>
            </a:rPr>
            <a:t>Toetsen van voorgesteld beleid aan het wettelijk kader (Wet MR Scholen)</a:t>
          </a:r>
          <a:endParaRPr lang="nl-NL" sz="2400" kern="1200" dirty="0">
            <a:latin typeface="+mj-lt"/>
          </a:endParaRPr>
        </a:p>
        <a:p>
          <a:pPr marL="228600" lvl="1" indent="-228600" algn="l" defTabSz="1066800">
            <a:lnSpc>
              <a:spcPct val="90000"/>
            </a:lnSpc>
            <a:spcBef>
              <a:spcPct val="0"/>
            </a:spcBef>
            <a:spcAft>
              <a:spcPct val="15000"/>
            </a:spcAft>
            <a:buChar char="••"/>
          </a:pPr>
          <a:r>
            <a:rPr lang="nl-NL" sz="2400" kern="1200" dirty="0" smtClean="0">
              <a:latin typeface="+mj-lt"/>
            </a:rPr>
            <a:t>Toetsen van de uitvoering van bestaand beleid</a:t>
          </a:r>
          <a:endParaRPr lang="nl-NL" sz="2400" kern="1200" dirty="0">
            <a:latin typeface="+mj-lt"/>
          </a:endParaRPr>
        </a:p>
        <a:p>
          <a:pPr marL="228600" lvl="1" indent="-228600" algn="l" defTabSz="1066800">
            <a:lnSpc>
              <a:spcPct val="90000"/>
            </a:lnSpc>
            <a:spcBef>
              <a:spcPct val="0"/>
            </a:spcBef>
            <a:spcAft>
              <a:spcPct val="15000"/>
            </a:spcAft>
            <a:buChar char="••"/>
          </a:pPr>
          <a:r>
            <a:rPr lang="nl-NL" sz="2400" kern="1200" dirty="0" smtClean="0">
              <a:latin typeface="+mj-lt"/>
            </a:rPr>
            <a:t>Monitoren van de operationele uitvoering</a:t>
          </a:r>
          <a:endParaRPr lang="nl-NL" sz="2400" kern="1200" dirty="0">
            <a:latin typeface="+mj-lt"/>
          </a:endParaRPr>
        </a:p>
      </dsp:txBody>
      <dsp:txXfrm rot="-5400000">
        <a:off x="2808319" y="261393"/>
        <a:ext cx="5421676" cy="2006339"/>
      </dsp:txXfrm>
    </dsp:sp>
    <dsp:sp modelId="{23246E61-4009-4531-941F-C3BDB0EABACD}">
      <dsp:nvSpPr>
        <dsp:cNvPr id="0" name=""/>
        <dsp:cNvSpPr/>
      </dsp:nvSpPr>
      <dsp:spPr>
        <a:xfrm>
          <a:off x="302426" y="63"/>
          <a:ext cx="2505892" cy="25289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lvl="0" algn="ctr" defTabSz="1555750">
            <a:lnSpc>
              <a:spcPct val="90000"/>
            </a:lnSpc>
            <a:spcBef>
              <a:spcPct val="0"/>
            </a:spcBef>
            <a:spcAft>
              <a:spcPct val="35000"/>
            </a:spcAft>
          </a:pPr>
          <a:r>
            <a:rPr lang="nl-NL" sz="3500" kern="1200" dirty="0" smtClean="0">
              <a:latin typeface="+mj-lt"/>
            </a:rPr>
            <a:t>Toetsen en Monitoren</a:t>
          </a:r>
          <a:endParaRPr lang="nl-NL" sz="3500" kern="1200" dirty="0">
            <a:latin typeface="+mj-lt"/>
          </a:endParaRPr>
        </a:p>
      </dsp:txBody>
      <dsp:txXfrm>
        <a:off x="424754" y="122391"/>
        <a:ext cx="2261236" cy="2284343"/>
      </dsp:txXfrm>
    </dsp:sp>
    <dsp:sp modelId="{8EB9C623-79F7-4267-B67F-522AFD8309B7}">
      <dsp:nvSpPr>
        <dsp:cNvPr id="0" name=""/>
        <dsp:cNvSpPr/>
      </dsp:nvSpPr>
      <dsp:spPr>
        <a:xfrm rot="5400000">
          <a:off x="4561826" y="1154905"/>
          <a:ext cx="2023199" cy="553021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nl-NL" sz="2400" kern="1200" dirty="0" smtClean="0">
              <a:latin typeface="+mj-lt"/>
            </a:rPr>
            <a:t>Initiëren van beleid, ideeën en mogelijkheden voor school </a:t>
          </a:r>
          <a:endParaRPr lang="nl-NL" sz="2400" kern="1200" dirty="0">
            <a:latin typeface="+mj-lt"/>
          </a:endParaRPr>
        </a:p>
      </dsp:txBody>
      <dsp:txXfrm rot="-5400000">
        <a:off x="2808319" y="3007176"/>
        <a:ext cx="5431450" cy="1825671"/>
      </dsp:txXfrm>
    </dsp:sp>
    <dsp:sp modelId="{EF18026E-5B5A-444B-A587-BD124F84C2D0}">
      <dsp:nvSpPr>
        <dsp:cNvPr id="0" name=""/>
        <dsp:cNvSpPr/>
      </dsp:nvSpPr>
      <dsp:spPr>
        <a:xfrm>
          <a:off x="302426" y="2655512"/>
          <a:ext cx="2505892" cy="25289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lvl="0" algn="ctr" defTabSz="1555750">
            <a:lnSpc>
              <a:spcPct val="90000"/>
            </a:lnSpc>
            <a:spcBef>
              <a:spcPct val="0"/>
            </a:spcBef>
            <a:spcAft>
              <a:spcPct val="35000"/>
            </a:spcAft>
          </a:pPr>
          <a:r>
            <a:rPr lang="nl-NL" sz="3500" kern="1200" dirty="0" smtClean="0">
              <a:latin typeface="+mj-lt"/>
            </a:rPr>
            <a:t>Initiëren</a:t>
          </a:r>
          <a:endParaRPr lang="nl-NL" sz="3500" kern="1200" dirty="0">
            <a:latin typeface="+mj-lt"/>
          </a:endParaRPr>
        </a:p>
      </dsp:txBody>
      <dsp:txXfrm>
        <a:off x="424754" y="2777840"/>
        <a:ext cx="2261236" cy="228434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A6A9A-D21B-4091-ACE6-F15DB41A7933}">
      <dsp:nvSpPr>
        <dsp:cNvPr id="0" name=""/>
        <dsp:cNvSpPr/>
      </dsp:nvSpPr>
      <dsp:spPr>
        <a:xfrm>
          <a:off x="0" y="60636"/>
          <a:ext cx="8230988" cy="4557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nl-NL" sz="1900" b="1" i="1" kern="1200" smtClean="0"/>
            <a:t>Specifieke jaarthema’s; </a:t>
          </a:r>
          <a:endParaRPr lang="nl-NL" sz="1900" kern="1200"/>
        </a:p>
      </dsp:txBody>
      <dsp:txXfrm>
        <a:off x="22246" y="82882"/>
        <a:ext cx="8186496" cy="411223"/>
      </dsp:txXfrm>
    </dsp:sp>
    <dsp:sp modelId="{6D61FBDF-CE51-41A8-B5B1-A8EB42F5FFAE}">
      <dsp:nvSpPr>
        <dsp:cNvPr id="0" name=""/>
        <dsp:cNvSpPr/>
      </dsp:nvSpPr>
      <dsp:spPr>
        <a:xfrm>
          <a:off x="0" y="516351"/>
          <a:ext cx="8230988" cy="12388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334" tIns="24130" rIns="135128" bIns="24130" numCol="1" spcCol="1270" anchor="t" anchorCtr="0">
          <a:noAutofit/>
        </a:bodyPr>
        <a:lstStyle/>
        <a:p>
          <a:pPr marL="114300" lvl="1" indent="-114300" algn="l" defTabSz="666750" rtl="0">
            <a:lnSpc>
              <a:spcPct val="90000"/>
            </a:lnSpc>
            <a:spcBef>
              <a:spcPct val="0"/>
            </a:spcBef>
            <a:spcAft>
              <a:spcPct val="20000"/>
            </a:spcAft>
            <a:buChar char="••"/>
          </a:pPr>
          <a:r>
            <a:rPr lang="nl-NL" sz="1500" b="1" i="1" kern="1200" dirty="0" smtClean="0"/>
            <a:t>Kwaliteit van het onderwijs; invoering van een nieuwe methode Wereld Oriëntatie. Vervanging huidige  methode natuur/techniek, aardrijkskunde en geschiedenis. </a:t>
          </a:r>
          <a:endParaRPr lang="nl-NL" sz="1500" kern="1200" dirty="0"/>
        </a:p>
        <a:p>
          <a:pPr marL="114300" lvl="1" indent="-114300" algn="l" defTabSz="666750" rtl="0">
            <a:lnSpc>
              <a:spcPct val="90000"/>
            </a:lnSpc>
            <a:spcBef>
              <a:spcPct val="0"/>
            </a:spcBef>
            <a:spcAft>
              <a:spcPct val="20000"/>
            </a:spcAft>
            <a:buChar char="••"/>
          </a:pPr>
          <a:r>
            <a:rPr lang="nl-NL" sz="1500" b="1" i="1" kern="1200" smtClean="0"/>
            <a:t>De voortgang van het project Leader in me. </a:t>
          </a:r>
          <a:endParaRPr lang="nl-NL" sz="1500" kern="1200"/>
        </a:p>
        <a:p>
          <a:pPr marL="114300" lvl="1" indent="-114300" algn="l" defTabSz="666750" rtl="0">
            <a:lnSpc>
              <a:spcPct val="90000"/>
            </a:lnSpc>
            <a:spcBef>
              <a:spcPct val="0"/>
            </a:spcBef>
            <a:spcAft>
              <a:spcPct val="20000"/>
            </a:spcAft>
            <a:buChar char="••"/>
          </a:pPr>
          <a:r>
            <a:rPr lang="nl-NL" sz="1500" b="1" i="1" kern="1200" smtClean="0"/>
            <a:t>Onderwijshuisvesting, voortgang traject brede school. </a:t>
          </a:r>
          <a:endParaRPr lang="nl-NL" sz="1500" kern="1200"/>
        </a:p>
        <a:p>
          <a:pPr marL="114300" lvl="1" indent="-114300" algn="l" defTabSz="666750" rtl="0">
            <a:lnSpc>
              <a:spcPct val="90000"/>
            </a:lnSpc>
            <a:spcBef>
              <a:spcPct val="0"/>
            </a:spcBef>
            <a:spcAft>
              <a:spcPct val="20000"/>
            </a:spcAft>
            <a:buChar char="••"/>
          </a:pPr>
          <a:r>
            <a:rPr lang="nl-NL" sz="1500" b="1" i="1" kern="1200" smtClean="0"/>
            <a:t>Continurooster</a:t>
          </a:r>
          <a:endParaRPr lang="nl-NL" sz="1500" kern="1200"/>
        </a:p>
      </dsp:txBody>
      <dsp:txXfrm>
        <a:off x="0" y="516351"/>
        <a:ext cx="8230988" cy="123889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F40C1-B479-4C61-A6D9-D6504B5EA9F9}">
      <dsp:nvSpPr>
        <dsp:cNvPr id="0" name=""/>
        <dsp:cNvSpPr/>
      </dsp:nvSpPr>
      <dsp:spPr>
        <a:xfrm>
          <a:off x="617324" y="0"/>
          <a:ext cx="6996339" cy="4468042"/>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AB986B-4672-4A7A-B5F5-11B31F0B6161}">
      <dsp:nvSpPr>
        <dsp:cNvPr id="0" name=""/>
        <dsp:cNvSpPr/>
      </dsp:nvSpPr>
      <dsp:spPr>
        <a:xfrm>
          <a:off x="4169" y="567316"/>
          <a:ext cx="1853102" cy="3333409"/>
        </a:xfrm>
        <a:prstGeom prst="roundRect">
          <a:avLst/>
        </a:prstGeom>
        <a:solidFill>
          <a:schemeClr val="bg2">
            <a:lumMod val="9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nl-NL" sz="1800" b="1" kern="1200" dirty="0" smtClean="0">
              <a:solidFill>
                <a:schemeClr val="tx1"/>
              </a:solidFill>
              <a:latin typeface="+mj-lt"/>
            </a:rPr>
            <a:t>Kw3</a:t>
          </a:r>
        </a:p>
        <a:p>
          <a:pPr lvl="0" algn="l" defTabSz="800100">
            <a:lnSpc>
              <a:spcPct val="90000"/>
            </a:lnSpc>
            <a:spcBef>
              <a:spcPct val="0"/>
            </a:spcBef>
            <a:spcAft>
              <a:spcPct val="35000"/>
            </a:spcAft>
          </a:pPr>
          <a:r>
            <a:rPr lang="nl-NL" sz="1600" kern="1200" dirty="0" smtClean="0">
              <a:solidFill>
                <a:schemeClr val="tx1"/>
              </a:solidFill>
              <a:latin typeface="+mj-lt"/>
            </a:rPr>
            <a:t>Jaarverslag en Jaarplan </a:t>
          </a:r>
        </a:p>
        <a:p>
          <a:pPr lvl="0" algn="l" defTabSz="800100">
            <a:lnSpc>
              <a:spcPct val="90000"/>
            </a:lnSpc>
            <a:spcBef>
              <a:spcPct val="0"/>
            </a:spcBef>
            <a:spcAft>
              <a:spcPct val="35000"/>
            </a:spcAft>
          </a:pPr>
          <a:r>
            <a:rPr lang="nl-NL" sz="1600" kern="1200" dirty="0" smtClean="0">
              <a:solidFill>
                <a:schemeClr val="tx1"/>
              </a:solidFill>
              <a:latin typeface="+mj-lt"/>
            </a:rPr>
            <a:t>Scholings-</a:t>
          </a:r>
        </a:p>
        <a:p>
          <a:pPr lvl="0" algn="l" defTabSz="800100">
            <a:lnSpc>
              <a:spcPct val="90000"/>
            </a:lnSpc>
            <a:spcBef>
              <a:spcPct val="0"/>
            </a:spcBef>
            <a:spcAft>
              <a:spcPct val="35000"/>
            </a:spcAft>
          </a:pPr>
          <a:r>
            <a:rPr lang="nl-NL" sz="1600" kern="1200" dirty="0" smtClean="0">
              <a:solidFill>
                <a:schemeClr val="tx1"/>
              </a:solidFill>
              <a:latin typeface="+mj-lt"/>
            </a:rPr>
            <a:t>behoeften</a:t>
          </a:r>
        </a:p>
        <a:p>
          <a:pPr lvl="0" algn="l" defTabSz="800100">
            <a:lnSpc>
              <a:spcPct val="90000"/>
            </a:lnSpc>
            <a:spcBef>
              <a:spcPct val="0"/>
            </a:spcBef>
            <a:spcAft>
              <a:spcPct val="35000"/>
            </a:spcAft>
          </a:pPr>
          <a:r>
            <a:rPr lang="nl-NL" sz="1600" kern="1200" dirty="0" smtClean="0">
              <a:solidFill>
                <a:schemeClr val="tx1"/>
              </a:solidFill>
              <a:latin typeface="+mj-lt"/>
            </a:rPr>
            <a:t>(Voortgang) Jaarplan  school</a:t>
          </a:r>
        </a:p>
        <a:p>
          <a:pPr lvl="0" algn="l" defTabSz="800100">
            <a:lnSpc>
              <a:spcPct val="90000"/>
            </a:lnSpc>
            <a:spcBef>
              <a:spcPct val="0"/>
            </a:spcBef>
            <a:spcAft>
              <a:spcPct val="35000"/>
            </a:spcAft>
          </a:pPr>
          <a:endParaRPr lang="nl-NL" sz="1800" kern="1200" dirty="0" smtClean="0">
            <a:solidFill>
              <a:schemeClr val="tx1"/>
            </a:solidFill>
            <a:latin typeface="+mj-lt"/>
          </a:endParaRPr>
        </a:p>
        <a:p>
          <a:pPr lvl="0" algn="l" defTabSz="800100">
            <a:lnSpc>
              <a:spcPct val="90000"/>
            </a:lnSpc>
            <a:spcBef>
              <a:spcPct val="0"/>
            </a:spcBef>
            <a:spcAft>
              <a:spcPct val="35000"/>
            </a:spcAft>
          </a:pPr>
          <a:endParaRPr lang="nl-NL" sz="1800" kern="1200" dirty="0">
            <a:latin typeface="+mj-lt"/>
          </a:endParaRPr>
        </a:p>
      </dsp:txBody>
      <dsp:txXfrm>
        <a:off x="94630" y="657777"/>
        <a:ext cx="1672180" cy="3152487"/>
      </dsp:txXfrm>
    </dsp:sp>
    <dsp:sp modelId="{DA779931-A762-4DDA-98D2-DE3E775BC7C3}">
      <dsp:nvSpPr>
        <dsp:cNvPr id="0" name=""/>
        <dsp:cNvSpPr/>
      </dsp:nvSpPr>
      <dsp:spPr>
        <a:xfrm>
          <a:off x="2127351" y="567316"/>
          <a:ext cx="1853102" cy="3333409"/>
        </a:xfrm>
        <a:prstGeom prst="roundRect">
          <a:avLst/>
        </a:prstGeom>
        <a:solidFill>
          <a:schemeClr val="bg2">
            <a:lumMod val="9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nl-NL" sz="1800" b="1" kern="1200" dirty="0" smtClean="0">
              <a:solidFill>
                <a:schemeClr val="tx1"/>
              </a:solidFill>
              <a:latin typeface="+mj-lt"/>
            </a:rPr>
            <a:t>Kw4</a:t>
          </a:r>
        </a:p>
        <a:p>
          <a:pPr lvl="0" algn="l" defTabSz="800100">
            <a:lnSpc>
              <a:spcPct val="90000"/>
            </a:lnSpc>
            <a:spcBef>
              <a:spcPct val="0"/>
            </a:spcBef>
            <a:spcAft>
              <a:spcPct val="35000"/>
            </a:spcAft>
          </a:pPr>
          <a:r>
            <a:rPr lang="nl-NL" sz="1600" kern="1200" dirty="0" err="1" smtClean="0">
              <a:solidFill>
                <a:schemeClr val="tx1"/>
              </a:solidFill>
              <a:latin typeface="+mj-lt"/>
            </a:rPr>
            <a:t>Personeels</a:t>
          </a:r>
          <a:r>
            <a:rPr lang="nl-NL" sz="1600" kern="1200" dirty="0" smtClean="0">
              <a:solidFill>
                <a:schemeClr val="tx1"/>
              </a:solidFill>
              <a:latin typeface="+mj-lt"/>
            </a:rPr>
            <a:t> &amp; Mobiliteits-</a:t>
          </a:r>
        </a:p>
        <a:p>
          <a:pPr lvl="0" algn="l" defTabSz="800100">
            <a:lnSpc>
              <a:spcPct val="90000"/>
            </a:lnSpc>
            <a:spcBef>
              <a:spcPct val="0"/>
            </a:spcBef>
            <a:spcAft>
              <a:spcPct val="35000"/>
            </a:spcAft>
          </a:pPr>
          <a:r>
            <a:rPr lang="nl-NL" sz="1600" kern="1200" dirty="0" smtClean="0">
              <a:solidFill>
                <a:schemeClr val="tx1"/>
              </a:solidFill>
              <a:latin typeface="+mj-lt"/>
            </a:rPr>
            <a:t>beleid</a:t>
          </a:r>
        </a:p>
        <a:p>
          <a:pPr lvl="0" algn="l" defTabSz="800100">
            <a:lnSpc>
              <a:spcPct val="90000"/>
            </a:lnSpc>
            <a:spcBef>
              <a:spcPct val="0"/>
            </a:spcBef>
            <a:spcAft>
              <a:spcPct val="35000"/>
            </a:spcAft>
          </a:pPr>
          <a:r>
            <a:rPr lang="nl-NL" sz="1600" kern="1200" dirty="0" smtClean="0">
              <a:solidFill>
                <a:schemeClr val="tx1"/>
              </a:solidFill>
              <a:latin typeface="+mj-lt"/>
            </a:rPr>
            <a:t>Arbo- en verzuimbeleid</a:t>
          </a:r>
        </a:p>
        <a:p>
          <a:pPr lvl="0" algn="l" defTabSz="800100">
            <a:lnSpc>
              <a:spcPct val="90000"/>
            </a:lnSpc>
            <a:spcBef>
              <a:spcPct val="0"/>
            </a:spcBef>
            <a:spcAft>
              <a:spcPct val="35000"/>
            </a:spcAft>
          </a:pPr>
          <a:endParaRPr lang="nl-NL" sz="1800" kern="1200" dirty="0" smtClean="0">
            <a:solidFill>
              <a:schemeClr val="tx1"/>
            </a:solidFill>
            <a:latin typeface="+mj-lt"/>
          </a:endParaRPr>
        </a:p>
        <a:p>
          <a:pPr lvl="0" algn="l" defTabSz="800100">
            <a:lnSpc>
              <a:spcPct val="90000"/>
            </a:lnSpc>
            <a:spcBef>
              <a:spcPct val="0"/>
            </a:spcBef>
            <a:spcAft>
              <a:spcPct val="35000"/>
            </a:spcAft>
          </a:pPr>
          <a:endParaRPr lang="nl-NL" sz="1800" kern="1200" dirty="0" smtClean="0">
            <a:solidFill>
              <a:schemeClr val="tx1"/>
            </a:solidFill>
            <a:latin typeface="+mj-lt"/>
          </a:endParaRPr>
        </a:p>
        <a:p>
          <a:pPr lvl="0" algn="l" defTabSz="800100">
            <a:lnSpc>
              <a:spcPct val="90000"/>
            </a:lnSpc>
            <a:spcBef>
              <a:spcPct val="0"/>
            </a:spcBef>
            <a:spcAft>
              <a:spcPct val="35000"/>
            </a:spcAft>
          </a:pPr>
          <a:endParaRPr lang="nl-NL" sz="1800" kern="1200" dirty="0">
            <a:latin typeface="+mj-lt"/>
          </a:endParaRPr>
        </a:p>
      </dsp:txBody>
      <dsp:txXfrm>
        <a:off x="2217812" y="657777"/>
        <a:ext cx="1672180" cy="3152487"/>
      </dsp:txXfrm>
    </dsp:sp>
    <dsp:sp modelId="{070078E9-3193-4D25-A94B-F19320731704}">
      <dsp:nvSpPr>
        <dsp:cNvPr id="0" name=""/>
        <dsp:cNvSpPr/>
      </dsp:nvSpPr>
      <dsp:spPr>
        <a:xfrm>
          <a:off x="4250533" y="567316"/>
          <a:ext cx="1853102" cy="3333409"/>
        </a:xfrm>
        <a:prstGeom prst="roundRect">
          <a:avLst/>
        </a:prstGeom>
        <a:solidFill>
          <a:schemeClr val="bg2">
            <a:lumMod val="9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nl-NL" sz="1800" b="1" kern="1200" dirty="0" smtClean="0">
              <a:solidFill>
                <a:schemeClr val="tx1"/>
              </a:solidFill>
              <a:latin typeface="+mj-lt"/>
            </a:rPr>
            <a:t>Kw1</a:t>
          </a:r>
        </a:p>
        <a:p>
          <a:pPr lvl="0" algn="l" defTabSz="800100">
            <a:lnSpc>
              <a:spcPct val="90000"/>
            </a:lnSpc>
            <a:spcBef>
              <a:spcPct val="0"/>
            </a:spcBef>
            <a:spcAft>
              <a:spcPct val="35000"/>
            </a:spcAft>
          </a:pPr>
          <a:r>
            <a:rPr lang="nl-NL" sz="1800" kern="1200" dirty="0" smtClean="0">
              <a:solidFill>
                <a:schemeClr val="tx1"/>
              </a:solidFill>
              <a:latin typeface="+mj-lt"/>
            </a:rPr>
            <a:t>(</a:t>
          </a:r>
          <a:r>
            <a:rPr lang="nl-NL" sz="1600" kern="1200" dirty="0" smtClean="0">
              <a:solidFill>
                <a:schemeClr val="tx1"/>
              </a:solidFill>
              <a:latin typeface="+mj-lt"/>
            </a:rPr>
            <a:t>Voortgang) Jaarplan  school </a:t>
          </a:r>
        </a:p>
        <a:p>
          <a:pPr lvl="0" algn="l" defTabSz="800100">
            <a:lnSpc>
              <a:spcPct val="90000"/>
            </a:lnSpc>
            <a:spcBef>
              <a:spcPct val="0"/>
            </a:spcBef>
            <a:spcAft>
              <a:spcPct val="35000"/>
            </a:spcAft>
          </a:pPr>
          <a:r>
            <a:rPr lang="nl-NL" sz="1600" kern="1200" dirty="0" smtClean="0">
              <a:solidFill>
                <a:schemeClr val="tx1"/>
              </a:solidFill>
              <a:latin typeface="+mj-lt"/>
            </a:rPr>
            <a:t>Evaluatie ontruimingsplan</a:t>
          </a:r>
        </a:p>
        <a:p>
          <a:pPr lvl="0" algn="l" defTabSz="800100">
            <a:lnSpc>
              <a:spcPct val="90000"/>
            </a:lnSpc>
            <a:spcBef>
              <a:spcPct val="0"/>
            </a:spcBef>
            <a:spcAft>
              <a:spcPct val="35000"/>
            </a:spcAft>
          </a:pPr>
          <a:r>
            <a:rPr lang="nl-NL" sz="1600" kern="1200" dirty="0" smtClean="0">
              <a:solidFill>
                <a:schemeClr val="tx1"/>
              </a:solidFill>
              <a:latin typeface="+mj-lt"/>
            </a:rPr>
            <a:t>Veiligheid in en rond school</a:t>
          </a:r>
        </a:p>
        <a:p>
          <a:pPr lvl="0" algn="l" defTabSz="800100">
            <a:lnSpc>
              <a:spcPct val="90000"/>
            </a:lnSpc>
            <a:spcBef>
              <a:spcPct val="0"/>
            </a:spcBef>
            <a:spcAft>
              <a:spcPct val="35000"/>
            </a:spcAft>
          </a:pPr>
          <a:r>
            <a:rPr lang="nl-NL" sz="1600" kern="1200" dirty="0" smtClean="0">
              <a:solidFill>
                <a:schemeClr val="tx1"/>
              </a:solidFill>
              <a:latin typeface="+mj-lt"/>
            </a:rPr>
            <a:t>Formatieplan</a:t>
          </a:r>
        </a:p>
        <a:p>
          <a:pPr lvl="0" algn="l" defTabSz="800100">
            <a:lnSpc>
              <a:spcPct val="90000"/>
            </a:lnSpc>
            <a:spcBef>
              <a:spcPct val="0"/>
            </a:spcBef>
            <a:spcAft>
              <a:spcPct val="35000"/>
            </a:spcAft>
          </a:pPr>
          <a:r>
            <a:rPr lang="nl-NL" sz="1600" kern="1200" dirty="0" smtClean="0">
              <a:solidFill>
                <a:schemeClr val="tx1"/>
              </a:solidFill>
              <a:latin typeface="+mj-lt"/>
            </a:rPr>
            <a:t>Zorgplan</a:t>
          </a:r>
        </a:p>
        <a:p>
          <a:pPr lvl="0" algn="l" defTabSz="800100">
            <a:lnSpc>
              <a:spcPct val="90000"/>
            </a:lnSpc>
            <a:spcBef>
              <a:spcPct val="0"/>
            </a:spcBef>
            <a:spcAft>
              <a:spcPct val="35000"/>
            </a:spcAft>
          </a:pPr>
          <a:endParaRPr lang="nl-NL" sz="1800" kern="1200" dirty="0">
            <a:latin typeface="+mj-lt"/>
          </a:endParaRPr>
        </a:p>
      </dsp:txBody>
      <dsp:txXfrm>
        <a:off x="4340994" y="657777"/>
        <a:ext cx="1672180" cy="3152487"/>
      </dsp:txXfrm>
    </dsp:sp>
    <dsp:sp modelId="{2DA8249C-A657-4CDF-A3EC-8302A066137A}">
      <dsp:nvSpPr>
        <dsp:cNvPr id="0" name=""/>
        <dsp:cNvSpPr/>
      </dsp:nvSpPr>
      <dsp:spPr>
        <a:xfrm>
          <a:off x="6373715" y="567316"/>
          <a:ext cx="1853102" cy="3333409"/>
        </a:xfrm>
        <a:prstGeom prst="roundRect">
          <a:avLst/>
        </a:prstGeom>
        <a:solidFill>
          <a:schemeClr val="bg2">
            <a:lumMod val="9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nl-NL" sz="1800" b="1" kern="1200" dirty="0" smtClean="0">
              <a:solidFill>
                <a:schemeClr val="tx1"/>
              </a:solidFill>
              <a:latin typeface="+mj-lt"/>
            </a:rPr>
            <a:t>Kw2</a:t>
          </a:r>
        </a:p>
        <a:p>
          <a:pPr lvl="0" algn="l" defTabSz="800100">
            <a:lnSpc>
              <a:spcPct val="90000"/>
            </a:lnSpc>
            <a:spcBef>
              <a:spcPct val="0"/>
            </a:spcBef>
            <a:spcAft>
              <a:spcPct val="35000"/>
            </a:spcAft>
          </a:pPr>
          <a:r>
            <a:rPr lang="nl-NL" sz="1600" kern="1200" dirty="0" smtClean="0">
              <a:solidFill>
                <a:schemeClr val="tx1"/>
              </a:solidFill>
              <a:latin typeface="+mj-lt"/>
            </a:rPr>
            <a:t>(Voortgang) Jaarplan  school</a:t>
          </a:r>
        </a:p>
        <a:p>
          <a:pPr lvl="0" algn="l" defTabSz="800100">
            <a:lnSpc>
              <a:spcPct val="90000"/>
            </a:lnSpc>
            <a:spcBef>
              <a:spcPct val="0"/>
            </a:spcBef>
            <a:spcAft>
              <a:spcPct val="35000"/>
            </a:spcAft>
          </a:pPr>
          <a:r>
            <a:rPr lang="nl-NL" sz="1600" kern="1200" dirty="0" smtClean="0">
              <a:solidFill>
                <a:schemeClr val="tx1"/>
              </a:solidFill>
              <a:latin typeface="+mj-lt"/>
            </a:rPr>
            <a:t>Meerjarig schoolplan</a:t>
          </a:r>
        </a:p>
        <a:p>
          <a:pPr lvl="0" algn="l" defTabSz="800100">
            <a:lnSpc>
              <a:spcPct val="90000"/>
            </a:lnSpc>
            <a:spcBef>
              <a:spcPct val="0"/>
            </a:spcBef>
            <a:spcAft>
              <a:spcPct val="35000"/>
            </a:spcAft>
          </a:pPr>
          <a:r>
            <a:rPr lang="nl-NL" sz="1600" kern="1200" dirty="0" smtClean="0">
              <a:solidFill>
                <a:schemeClr val="tx1"/>
              </a:solidFill>
              <a:latin typeface="+mj-lt"/>
            </a:rPr>
            <a:t>Vakantie rooster</a:t>
          </a:r>
        </a:p>
        <a:p>
          <a:pPr lvl="0" algn="l" defTabSz="800100">
            <a:lnSpc>
              <a:spcPct val="90000"/>
            </a:lnSpc>
            <a:spcBef>
              <a:spcPct val="0"/>
            </a:spcBef>
            <a:spcAft>
              <a:spcPct val="35000"/>
            </a:spcAft>
          </a:pPr>
          <a:r>
            <a:rPr lang="nl-NL" sz="1600" kern="1200" dirty="0" smtClean="0">
              <a:solidFill>
                <a:schemeClr val="tx1"/>
              </a:solidFill>
              <a:latin typeface="+mj-lt"/>
            </a:rPr>
            <a:t>Schoolgids</a:t>
          </a:r>
        </a:p>
        <a:p>
          <a:pPr lvl="0" algn="l" defTabSz="800100">
            <a:lnSpc>
              <a:spcPct val="90000"/>
            </a:lnSpc>
            <a:spcBef>
              <a:spcPct val="0"/>
            </a:spcBef>
            <a:spcAft>
              <a:spcPct val="35000"/>
            </a:spcAft>
          </a:pPr>
          <a:r>
            <a:rPr lang="nl-NL" sz="1600" kern="1200" dirty="0" smtClean="0">
              <a:solidFill>
                <a:schemeClr val="tx1"/>
              </a:solidFill>
              <a:latin typeface="+mj-lt"/>
            </a:rPr>
            <a:t>Evaluatie schooljaar</a:t>
          </a:r>
        </a:p>
        <a:p>
          <a:pPr lvl="0" algn="l" defTabSz="800100">
            <a:lnSpc>
              <a:spcPct val="90000"/>
            </a:lnSpc>
            <a:spcBef>
              <a:spcPct val="0"/>
            </a:spcBef>
            <a:spcAft>
              <a:spcPct val="35000"/>
            </a:spcAft>
          </a:pPr>
          <a:endParaRPr lang="nl-NL" sz="1800" kern="1200" dirty="0">
            <a:latin typeface="+mj-lt"/>
          </a:endParaRPr>
        </a:p>
      </dsp:txBody>
      <dsp:txXfrm>
        <a:off x="6464176" y="657777"/>
        <a:ext cx="1672180" cy="315248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39D7BC-CB8F-463F-955C-84E6836B4840}">
      <dsp:nvSpPr>
        <dsp:cNvPr id="0" name=""/>
        <dsp:cNvSpPr/>
      </dsp:nvSpPr>
      <dsp:spPr>
        <a:xfrm>
          <a:off x="0" y="699706"/>
          <a:ext cx="9131102"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CC4799E-64F9-46C5-B53C-0752C809CC16}">
      <dsp:nvSpPr>
        <dsp:cNvPr id="0" name=""/>
        <dsp:cNvSpPr/>
      </dsp:nvSpPr>
      <dsp:spPr>
        <a:xfrm>
          <a:off x="402448" y="170631"/>
          <a:ext cx="8694155" cy="1014046"/>
        </a:xfrm>
        <a:prstGeom prst="roundRect">
          <a:avLst/>
        </a:prstGeom>
        <a:solidFill>
          <a:schemeClr val="bg2">
            <a:lumMod val="9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594" tIns="0" rIns="241594" bIns="0" numCol="1" spcCol="1270" anchor="ctr" anchorCtr="0">
          <a:noAutofit/>
        </a:bodyPr>
        <a:lstStyle/>
        <a:p>
          <a:pPr lvl="0" algn="l" defTabSz="800100">
            <a:lnSpc>
              <a:spcPct val="90000"/>
            </a:lnSpc>
            <a:spcBef>
              <a:spcPct val="0"/>
            </a:spcBef>
            <a:spcAft>
              <a:spcPct val="35000"/>
            </a:spcAft>
          </a:pPr>
          <a:r>
            <a:rPr lang="nl-NL" sz="1800" kern="1200" dirty="0" smtClean="0">
              <a:solidFill>
                <a:schemeClr val="tx1"/>
              </a:solidFill>
              <a:latin typeface="+mj-lt"/>
            </a:rPr>
            <a:t>Plan brede school is een plan om op een locatie een school met additionele voorzieningen te realiseren  van de Gemeente en de besturen van Surplus en </a:t>
          </a:r>
          <a:r>
            <a:rPr lang="nl-NL" sz="1800" kern="1200" dirty="0" err="1" smtClean="0">
              <a:solidFill>
                <a:schemeClr val="tx1"/>
              </a:solidFill>
              <a:latin typeface="+mj-lt"/>
            </a:rPr>
            <a:t>Sarkon</a:t>
          </a:r>
          <a:r>
            <a:rPr lang="nl-NL" sz="1800" kern="1200" dirty="0" smtClean="0">
              <a:solidFill>
                <a:schemeClr val="tx1"/>
              </a:solidFill>
              <a:latin typeface="+mj-lt"/>
            </a:rPr>
            <a:t> (De Kei &amp; H. Henricus ).</a:t>
          </a:r>
          <a:endParaRPr lang="nl-NL" sz="1800" kern="1200" dirty="0">
            <a:solidFill>
              <a:schemeClr val="tx1"/>
            </a:solidFill>
            <a:latin typeface="+mj-lt"/>
          </a:endParaRPr>
        </a:p>
      </dsp:txBody>
      <dsp:txXfrm>
        <a:off x="451950" y="220133"/>
        <a:ext cx="8595151" cy="915042"/>
      </dsp:txXfrm>
    </dsp:sp>
    <dsp:sp modelId="{5DF8A533-D640-49FE-9B56-B11A69A47FDF}">
      <dsp:nvSpPr>
        <dsp:cNvPr id="0" name=""/>
        <dsp:cNvSpPr/>
      </dsp:nvSpPr>
      <dsp:spPr>
        <a:xfrm>
          <a:off x="0" y="2963647"/>
          <a:ext cx="9131102"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F0AAA0A-7D2C-4646-8EC4-B161C9C3D985}">
      <dsp:nvSpPr>
        <dsp:cNvPr id="0" name=""/>
        <dsp:cNvSpPr/>
      </dsp:nvSpPr>
      <dsp:spPr>
        <a:xfrm>
          <a:off x="415090" y="1350311"/>
          <a:ext cx="8712486" cy="1923295"/>
        </a:xfrm>
        <a:prstGeom prst="roundRect">
          <a:avLst/>
        </a:prstGeom>
        <a:solidFill>
          <a:schemeClr val="bg2">
            <a:lumMod val="9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594" tIns="0" rIns="241594" bIns="0" numCol="1" spcCol="1270" anchor="ctr" anchorCtr="0">
          <a:noAutofit/>
        </a:bodyPr>
        <a:lstStyle/>
        <a:p>
          <a:pPr lvl="0" algn="l" defTabSz="800100">
            <a:lnSpc>
              <a:spcPct val="90000"/>
            </a:lnSpc>
            <a:spcBef>
              <a:spcPct val="0"/>
            </a:spcBef>
            <a:spcAft>
              <a:spcPct val="35000"/>
            </a:spcAft>
          </a:pPr>
          <a:r>
            <a:rPr lang="nl-NL" sz="1800" kern="1200" dirty="0" smtClean="0">
              <a:solidFill>
                <a:schemeClr val="tx1"/>
              </a:solidFill>
              <a:latin typeface="+mj-lt"/>
            </a:rPr>
            <a:t>Door de MR van de </a:t>
          </a:r>
          <a:r>
            <a:rPr lang="nl-NL" sz="1800" kern="1200" dirty="0" err="1" smtClean="0">
              <a:solidFill>
                <a:schemeClr val="tx1"/>
              </a:solidFill>
              <a:latin typeface="+mj-lt"/>
            </a:rPr>
            <a:t>De</a:t>
          </a:r>
          <a:r>
            <a:rPr lang="nl-NL" sz="1800" kern="1200" dirty="0" smtClean="0">
              <a:solidFill>
                <a:schemeClr val="tx1"/>
              </a:solidFill>
              <a:latin typeface="+mj-lt"/>
            </a:rPr>
            <a:t> Kei en Henricus is bereikt dat wij een gesprekspartner zijn. En dat er daadwerkelijk inspraak is met de gemeente en de beide schoolbesturen. O.a. is bereikt dat er </a:t>
          </a:r>
          <a:r>
            <a:rPr lang="nl-NL" sz="1800" kern="1200" smtClean="0">
              <a:solidFill>
                <a:schemeClr val="tx1"/>
              </a:solidFill>
              <a:latin typeface="+mj-lt"/>
            </a:rPr>
            <a:t>een besluit </a:t>
          </a:r>
          <a:r>
            <a:rPr lang="nl-NL" sz="1800" kern="1200" dirty="0" smtClean="0">
              <a:solidFill>
                <a:schemeClr val="tx1"/>
              </a:solidFill>
              <a:latin typeface="+mj-lt"/>
            </a:rPr>
            <a:t>matrix is waarin zaken worden afgewogen zoals  Veiligheid, Locatie en Voorzieningen. De MR is sinds november 2013 betrokken. </a:t>
          </a:r>
        </a:p>
        <a:p>
          <a:pPr lvl="0" algn="l" defTabSz="800100">
            <a:lnSpc>
              <a:spcPct val="90000"/>
            </a:lnSpc>
            <a:spcBef>
              <a:spcPct val="0"/>
            </a:spcBef>
            <a:spcAft>
              <a:spcPct val="35000"/>
            </a:spcAft>
          </a:pPr>
          <a:r>
            <a:rPr lang="nl-NL" sz="1800" kern="1200" dirty="0" smtClean="0">
              <a:solidFill>
                <a:schemeClr val="tx1"/>
              </a:solidFill>
              <a:latin typeface="+mj-lt"/>
            </a:rPr>
            <a:t>Een langdurig proces…</a:t>
          </a:r>
          <a:endParaRPr lang="nl-NL" sz="1800" kern="1200" dirty="0">
            <a:solidFill>
              <a:schemeClr val="tx1"/>
            </a:solidFill>
            <a:latin typeface="+mj-lt"/>
          </a:endParaRPr>
        </a:p>
      </dsp:txBody>
      <dsp:txXfrm>
        <a:off x="508978" y="1444199"/>
        <a:ext cx="8524710" cy="1735519"/>
      </dsp:txXfrm>
    </dsp:sp>
    <dsp:sp modelId="{BC358ECA-38BB-4330-8C6B-4817F0E16DEC}">
      <dsp:nvSpPr>
        <dsp:cNvPr id="0" name=""/>
        <dsp:cNvSpPr/>
      </dsp:nvSpPr>
      <dsp:spPr>
        <a:xfrm>
          <a:off x="0" y="3916207"/>
          <a:ext cx="9131102"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B5A321-0E45-4AE5-BB1B-47FC0B4809CC}">
      <dsp:nvSpPr>
        <dsp:cNvPr id="0" name=""/>
        <dsp:cNvSpPr/>
      </dsp:nvSpPr>
      <dsp:spPr>
        <a:xfrm>
          <a:off x="421332" y="3606247"/>
          <a:ext cx="8703054" cy="619920"/>
        </a:xfrm>
        <a:prstGeom prst="roundRect">
          <a:avLst/>
        </a:prstGeom>
        <a:solidFill>
          <a:schemeClr val="bg2">
            <a:lumMod val="9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594" tIns="0" rIns="241594" bIns="0" numCol="1" spcCol="1270" anchor="ctr" anchorCtr="0">
          <a:noAutofit/>
        </a:bodyPr>
        <a:lstStyle/>
        <a:p>
          <a:pPr lvl="0" algn="l" defTabSz="800100">
            <a:lnSpc>
              <a:spcPct val="90000"/>
            </a:lnSpc>
            <a:spcBef>
              <a:spcPct val="0"/>
            </a:spcBef>
            <a:spcAft>
              <a:spcPct val="35000"/>
            </a:spcAft>
          </a:pPr>
          <a:r>
            <a:rPr lang="nl-NL" sz="1800" kern="1200" dirty="0" smtClean="0">
              <a:solidFill>
                <a:schemeClr val="tx1"/>
              </a:solidFill>
              <a:latin typeface="+mj-lt"/>
            </a:rPr>
            <a:t>Het is </a:t>
          </a:r>
          <a:r>
            <a:rPr lang="nl-NL" sz="1800" b="1" u="sng" kern="1200" dirty="0" smtClean="0">
              <a:solidFill>
                <a:schemeClr val="tx1"/>
              </a:solidFill>
              <a:latin typeface="+mj-lt"/>
            </a:rPr>
            <a:t>uiteindelijk</a:t>
          </a:r>
          <a:r>
            <a:rPr lang="nl-NL" sz="1800" kern="1200" dirty="0" smtClean="0">
              <a:solidFill>
                <a:schemeClr val="tx1"/>
              </a:solidFill>
              <a:latin typeface="+mj-lt"/>
            </a:rPr>
            <a:t> de gemeente die beslist waar de school komt en welk budget beschikbaar wordt gesteld. </a:t>
          </a:r>
          <a:endParaRPr lang="nl-NL" sz="1800" kern="1200" dirty="0">
            <a:solidFill>
              <a:schemeClr val="tx1"/>
            </a:solidFill>
            <a:latin typeface="+mj-lt"/>
          </a:endParaRPr>
        </a:p>
      </dsp:txBody>
      <dsp:txXfrm>
        <a:off x="451594" y="3636509"/>
        <a:ext cx="8642530" cy="559396"/>
      </dsp:txXfrm>
    </dsp:sp>
    <dsp:sp modelId="{3F4CB07C-815F-4C24-B572-DDDC7AAA4260}">
      <dsp:nvSpPr>
        <dsp:cNvPr id="0" name=""/>
        <dsp:cNvSpPr/>
      </dsp:nvSpPr>
      <dsp:spPr>
        <a:xfrm>
          <a:off x="0" y="5200430"/>
          <a:ext cx="9131102"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F4387F5-9E91-4277-8F9A-3771795C5058}">
      <dsp:nvSpPr>
        <dsp:cNvPr id="0" name=""/>
        <dsp:cNvSpPr/>
      </dsp:nvSpPr>
      <dsp:spPr>
        <a:xfrm>
          <a:off x="421332" y="4558807"/>
          <a:ext cx="8703054" cy="951583"/>
        </a:xfrm>
        <a:prstGeom prst="roundRect">
          <a:avLst/>
        </a:prstGeom>
        <a:solidFill>
          <a:schemeClr val="bg2">
            <a:lumMod val="9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594" tIns="0" rIns="241594" bIns="0" numCol="1" spcCol="1270" anchor="ctr" anchorCtr="0">
          <a:noAutofit/>
        </a:bodyPr>
        <a:lstStyle/>
        <a:p>
          <a:pPr lvl="0" algn="l" defTabSz="800100">
            <a:lnSpc>
              <a:spcPct val="90000"/>
            </a:lnSpc>
            <a:spcBef>
              <a:spcPct val="0"/>
            </a:spcBef>
            <a:spcAft>
              <a:spcPct val="35000"/>
            </a:spcAft>
          </a:pPr>
          <a:r>
            <a:rPr lang="nl-NL" sz="1800" kern="1200" dirty="0" smtClean="0">
              <a:solidFill>
                <a:schemeClr val="tx1"/>
              </a:solidFill>
              <a:latin typeface="+mj-lt"/>
            </a:rPr>
            <a:t>Tijdplanning bespreken brede school in gemeenteraad was oorspronkelijk oktober 2014 maar zal nu naar verwachting september 2016 worden.</a:t>
          </a:r>
          <a:endParaRPr lang="nl-NL" sz="1800" kern="1200" dirty="0">
            <a:solidFill>
              <a:schemeClr val="tx1"/>
            </a:solidFill>
            <a:latin typeface="+mj-lt"/>
          </a:endParaRPr>
        </a:p>
      </dsp:txBody>
      <dsp:txXfrm>
        <a:off x="467784" y="4605259"/>
        <a:ext cx="8610150" cy="858679"/>
      </dsp:txXfrm>
    </dsp:sp>
  </dsp:spTree>
</dsp:drawing>
</file>

<file path=ppt/diagrams/layout1.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chitecture+Icon">
  <dgm:title val="Indeling van de architectuur"/>
  <dgm:desc val="Gebruik dit diagram om hiërarchische relaties weer te geven die van beneden naar boven worden opgebouwd. Deze indeling is zeer geschikt voor het weergeven van architectonische onderdelen of objecten die op andere objecten zijn gebouwd."/>
  <dgm:catLst>
    <dgm:cat type="hierarchy" pri="4500"/>
    <dgm:cat type="list" pri="24500"/>
    <dgm:cat type="relationship" pri="10500"/>
    <dgm:cat type="officeonline" pri="7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b"/>
        </dgm:alg>
      </dgm:if>
      <dgm:else name="Name3">
        <dgm:alg type="lin">
          <dgm:param type="linDir" val="fromR"/>
          <dgm:param type="nodeVertAlign" val="b"/>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B"/>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b"/>
              </dgm:alg>
            </dgm:if>
            <dgm:else name="Name1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B"/>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b"/>
                    </dgm:alg>
                  </dgm:if>
                  <dgm:else name="Name17">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B"/>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b"/>
                          </dgm:alg>
                        </dgm:if>
                        <dgm:else name="Name24">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B"/>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b"/>
                                </dgm:alg>
                              </dgm:if>
                              <dgm:else name="Name3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smtClean="0"/>
              <a:t>Klik om de stijl te bewerken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de ondertitelstijl van het model te bewerken</a:t>
            </a:r>
            <a:endParaRPr kumimoji="0" lang="en-US"/>
          </a:p>
        </p:txBody>
      </p:sp>
      <p:sp>
        <p:nvSpPr>
          <p:cNvPr id="30" name="Date Placeholder 29"/>
          <p:cNvSpPr>
            <a:spLocks noGrp="1"/>
          </p:cNvSpPr>
          <p:nvPr>
            <p:ph type="dt" sz="half" idx="10"/>
          </p:nvPr>
        </p:nvSpPr>
        <p:spPr/>
        <p:txBody>
          <a:bodyPr/>
          <a:lstStyle/>
          <a:p>
            <a:fld id="{D38AF935-A411-49B6-AA94-C599F13F8A40}" type="datetimeFigureOut">
              <a:rPr lang="nl-NL" smtClean="0"/>
              <a:t>22-9-2016</a:t>
            </a:fld>
            <a:endParaRPr lang="nl-NL" dirty="0"/>
          </a:p>
        </p:txBody>
      </p:sp>
      <p:sp>
        <p:nvSpPr>
          <p:cNvPr id="19" name="Footer Placeholder 18"/>
          <p:cNvSpPr>
            <a:spLocks noGrp="1"/>
          </p:cNvSpPr>
          <p:nvPr>
            <p:ph type="ftr" sz="quarter" idx="11"/>
          </p:nvPr>
        </p:nvSpPr>
        <p:spPr/>
        <p:txBody>
          <a:bodyPr/>
          <a:lstStyle/>
          <a:p>
            <a:endParaRPr lang="nl-NL" dirty="0"/>
          </a:p>
        </p:txBody>
      </p:sp>
      <p:sp>
        <p:nvSpPr>
          <p:cNvPr id="27" name="Slide Number Placeholder 26"/>
          <p:cNvSpPr>
            <a:spLocks noGrp="1"/>
          </p:cNvSpPr>
          <p:nvPr>
            <p:ph type="sldNum" sz="quarter" idx="12"/>
          </p:nvPr>
        </p:nvSpPr>
        <p:spPr/>
        <p:txBody>
          <a:bodyPr/>
          <a:lstStyle/>
          <a:p>
            <a:fld id="{491ACA57-FD36-4DBF-9D96-76381BDE88CC}" type="slidenum">
              <a:rPr lang="nl-NL" smtClean="0"/>
              <a:t>‹nr.›</a:t>
            </a:fld>
            <a:endParaRPr lang="nl-NL"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nl-NL" smtClean="0"/>
              <a:t>Klik om de stijl te bewerken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Date Placeholder 3"/>
          <p:cNvSpPr>
            <a:spLocks noGrp="1"/>
          </p:cNvSpPr>
          <p:nvPr>
            <p:ph type="dt" sz="half" idx="10"/>
          </p:nvPr>
        </p:nvSpPr>
        <p:spPr/>
        <p:txBody>
          <a:bodyPr/>
          <a:lstStyle/>
          <a:p>
            <a:fld id="{D38AF935-A411-49B6-AA94-C599F13F8A40}" type="datetimeFigureOut">
              <a:rPr lang="nl-NL" smtClean="0"/>
              <a:t>22-9-2016</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491ACA57-FD36-4DBF-9D96-76381BDE88CC}" type="slidenum">
              <a:rPr lang="nl-NL" smtClean="0"/>
              <a:t>‹nr.›</a:t>
            </a:fld>
            <a:endParaRPr lang="nl-NL"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nl-NL" smtClean="0"/>
              <a:t>Klik om de stijl te bewerken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Date Placeholder 3"/>
          <p:cNvSpPr>
            <a:spLocks noGrp="1"/>
          </p:cNvSpPr>
          <p:nvPr>
            <p:ph type="dt" sz="half" idx="10"/>
          </p:nvPr>
        </p:nvSpPr>
        <p:spPr/>
        <p:txBody>
          <a:bodyPr/>
          <a:lstStyle/>
          <a:p>
            <a:fld id="{D38AF935-A411-49B6-AA94-C599F13F8A40}" type="datetimeFigureOut">
              <a:rPr lang="nl-NL" smtClean="0"/>
              <a:t>22-9-2016</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491ACA57-FD36-4DBF-9D96-76381BDE88CC}" type="slidenum">
              <a:rPr lang="nl-NL" smtClean="0"/>
              <a:t>‹nr.›</a:t>
            </a:fld>
            <a:endParaRPr lang="nl-NL"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nl-NL" smtClean="0"/>
              <a:t>Klik om de stijl te bewerken</a:t>
            </a:r>
            <a:endParaRPr kumimoji="0" lang="en-US"/>
          </a:p>
        </p:txBody>
      </p:sp>
      <p:sp>
        <p:nvSpPr>
          <p:cNvPr id="3" name="Content Placeholder 2"/>
          <p:cNvSpPr>
            <a:spLocks noGrp="1"/>
          </p:cNvSpPr>
          <p:nvPr>
            <p:ph idx="1"/>
          </p:nvPr>
        </p:nvSpPr>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Date Placeholder 3"/>
          <p:cNvSpPr>
            <a:spLocks noGrp="1"/>
          </p:cNvSpPr>
          <p:nvPr>
            <p:ph type="dt" sz="half" idx="10"/>
          </p:nvPr>
        </p:nvSpPr>
        <p:spPr/>
        <p:txBody>
          <a:bodyPr/>
          <a:lstStyle/>
          <a:p>
            <a:fld id="{D38AF935-A411-49B6-AA94-C599F13F8A40}" type="datetimeFigureOut">
              <a:rPr lang="nl-NL" smtClean="0"/>
              <a:t>22-9-2016</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491ACA57-FD36-4DBF-9D96-76381BDE88CC}" type="slidenum">
              <a:rPr lang="nl-NL" smtClean="0"/>
              <a:t>‹nr.›</a:t>
            </a:fld>
            <a:endParaRPr lang="nl-NL"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smtClean="0"/>
              <a:t>Klik om de stijl te bewerken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
        <p:nvSpPr>
          <p:cNvPr id="4" name="Date Placeholder 3"/>
          <p:cNvSpPr>
            <a:spLocks noGrp="1"/>
          </p:cNvSpPr>
          <p:nvPr>
            <p:ph type="dt" sz="half" idx="10"/>
          </p:nvPr>
        </p:nvSpPr>
        <p:spPr/>
        <p:txBody>
          <a:bodyPr/>
          <a:lstStyle/>
          <a:p>
            <a:fld id="{D38AF935-A411-49B6-AA94-C599F13F8A40}" type="datetimeFigureOut">
              <a:rPr lang="nl-NL" smtClean="0"/>
              <a:t>22-9-2016</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491ACA57-FD36-4DBF-9D96-76381BDE88CC}" type="slidenum">
              <a:rPr lang="nl-NL" smtClean="0"/>
              <a:t>‹nr.›</a:t>
            </a:fld>
            <a:endParaRPr lang="nl-NL"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nl-NL" smtClean="0"/>
              <a:t>Klik om de stijl te bewerken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Date Placeholder 4"/>
          <p:cNvSpPr>
            <a:spLocks noGrp="1"/>
          </p:cNvSpPr>
          <p:nvPr>
            <p:ph type="dt" sz="half" idx="10"/>
          </p:nvPr>
        </p:nvSpPr>
        <p:spPr/>
        <p:txBody>
          <a:bodyPr/>
          <a:lstStyle/>
          <a:p>
            <a:fld id="{D38AF935-A411-49B6-AA94-C599F13F8A40}" type="datetimeFigureOut">
              <a:rPr lang="nl-NL" smtClean="0"/>
              <a:t>22-9-2016</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491ACA57-FD36-4DBF-9D96-76381BDE88CC}" type="slidenum">
              <a:rPr lang="nl-NL" smtClean="0"/>
              <a:t>‹nr.›</a:t>
            </a:fld>
            <a:endParaRPr lang="nl-NL"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nl-NL" smtClean="0"/>
              <a:t>Klik om de stijl te bewerken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7" name="Date Placeholder 6"/>
          <p:cNvSpPr>
            <a:spLocks noGrp="1"/>
          </p:cNvSpPr>
          <p:nvPr>
            <p:ph type="dt" sz="half" idx="10"/>
          </p:nvPr>
        </p:nvSpPr>
        <p:spPr/>
        <p:txBody>
          <a:bodyPr/>
          <a:lstStyle/>
          <a:p>
            <a:fld id="{D38AF935-A411-49B6-AA94-C599F13F8A40}" type="datetimeFigureOut">
              <a:rPr lang="nl-NL" smtClean="0"/>
              <a:t>22-9-2016</a:t>
            </a:fld>
            <a:endParaRPr lang="nl-NL" dirty="0"/>
          </a:p>
        </p:txBody>
      </p:sp>
      <p:sp>
        <p:nvSpPr>
          <p:cNvPr id="8" name="Footer Placeholder 7"/>
          <p:cNvSpPr>
            <a:spLocks noGrp="1"/>
          </p:cNvSpPr>
          <p:nvPr>
            <p:ph type="ftr" sz="quarter" idx="11"/>
          </p:nvPr>
        </p:nvSpPr>
        <p:spPr/>
        <p:txBody>
          <a:bodyPr/>
          <a:lstStyle/>
          <a:p>
            <a:endParaRPr lang="nl-NL" dirty="0"/>
          </a:p>
        </p:txBody>
      </p:sp>
      <p:sp>
        <p:nvSpPr>
          <p:cNvPr id="9" name="Slide Number Placeholder 8"/>
          <p:cNvSpPr>
            <a:spLocks noGrp="1"/>
          </p:cNvSpPr>
          <p:nvPr>
            <p:ph type="sldNum" sz="quarter" idx="12"/>
          </p:nvPr>
        </p:nvSpPr>
        <p:spPr/>
        <p:txBody>
          <a:bodyPr/>
          <a:lstStyle/>
          <a:p>
            <a:fld id="{491ACA57-FD36-4DBF-9D96-76381BDE88CC}" type="slidenum">
              <a:rPr lang="nl-NL" smtClean="0"/>
              <a:t>‹nr.›</a:t>
            </a:fld>
            <a:endParaRPr lang="nl-NL"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nl-NL" smtClean="0"/>
              <a:t>Klik om de stijl te bewerken</a:t>
            </a:r>
            <a:endParaRPr kumimoji="0" lang="en-US"/>
          </a:p>
        </p:txBody>
      </p:sp>
      <p:sp>
        <p:nvSpPr>
          <p:cNvPr id="3" name="Date Placeholder 2"/>
          <p:cNvSpPr>
            <a:spLocks noGrp="1"/>
          </p:cNvSpPr>
          <p:nvPr>
            <p:ph type="dt" sz="half" idx="10"/>
          </p:nvPr>
        </p:nvSpPr>
        <p:spPr/>
        <p:txBody>
          <a:bodyPr/>
          <a:lstStyle/>
          <a:p>
            <a:fld id="{D38AF935-A411-49B6-AA94-C599F13F8A40}" type="datetimeFigureOut">
              <a:rPr lang="nl-NL" smtClean="0"/>
              <a:t>22-9-2016</a:t>
            </a:fld>
            <a:endParaRPr lang="nl-NL" dirty="0"/>
          </a:p>
        </p:txBody>
      </p:sp>
      <p:sp>
        <p:nvSpPr>
          <p:cNvPr id="4" name="Footer Placeholder 3"/>
          <p:cNvSpPr>
            <a:spLocks noGrp="1"/>
          </p:cNvSpPr>
          <p:nvPr>
            <p:ph type="ftr" sz="quarter" idx="11"/>
          </p:nvPr>
        </p:nvSpPr>
        <p:spPr/>
        <p:txBody>
          <a:bodyPr/>
          <a:lstStyle/>
          <a:p>
            <a:endParaRPr lang="nl-NL" dirty="0"/>
          </a:p>
        </p:txBody>
      </p:sp>
      <p:sp>
        <p:nvSpPr>
          <p:cNvPr id="5" name="Slide Number Placeholder 4"/>
          <p:cNvSpPr>
            <a:spLocks noGrp="1"/>
          </p:cNvSpPr>
          <p:nvPr>
            <p:ph type="sldNum" sz="quarter" idx="12"/>
          </p:nvPr>
        </p:nvSpPr>
        <p:spPr/>
        <p:txBody>
          <a:bodyPr/>
          <a:lstStyle/>
          <a:p>
            <a:fld id="{491ACA57-FD36-4DBF-9D96-76381BDE88CC}" type="slidenum">
              <a:rPr lang="nl-NL" smtClean="0"/>
              <a:t>‹nr.›</a:t>
            </a:fld>
            <a:endParaRPr lang="nl-NL"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8AF935-A411-49B6-AA94-C599F13F8A40}" type="datetimeFigureOut">
              <a:rPr lang="nl-NL" smtClean="0"/>
              <a:t>22-9-2016</a:t>
            </a:fld>
            <a:endParaRPr lang="nl-NL" dirty="0"/>
          </a:p>
        </p:txBody>
      </p:sp>
      <p:sp>
        <p:nvSpPr>
          <p:cNvPr id="3" name="Footer Placeholder 2"/>
          <p:cNvSpPr>
            <a:spLocks noGrp="1"/>
          </p:cNvSpPr>
          <p:nvPr>
            <p:ph type="ftr" sz="quarter" idx="11"/>
          </p:nvPr>
        </p:nvSpPr>
        <p:spPr/>
        <p:txBody>
          <a:bodyPr/>
          <a:lstStyle/>
          <a:p>
            <a:endParaRPr lang="nl-NL" dirty="0"/>
          </a:p>
        </p:txBody>
      </p:sp>
      <p:sp>
        <p:nvSpPr>
          <p:cNvPr id="4" name="Slide Number Placeholder 3"/>
          <p:cNvSpPr>
            <a:spLocks noGrp="1"/>
          </p:cNvSpPr>
          <p:nvPr>
            <p:ph type="sldNum" sz="quarter" idx="12"/>
          </p:nvPr>
        </p:nvSpPr>
        <p:spPr/>
        <p:txBody>
          <a:bodyPr/>
          <a:lstStyle/>
          <a:p>
            <a:fld id="{491ACA57-FD36-4DBF-9D96-76381BDE88CC}" type="slidenum">
              <a:rPr lang="nl-NL" smtClean="0"/>
              <a:t>‹nr.›</a:t>
            </a:fld>
            <a:endParaRPr lang="nl-NL"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nl-NL" smtClean="0"/>
              <a:t>Klik om de stijl te bewerken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nl-NL" smtClean="0"/>
              <a:t>Klik om de modelstijlen te bewerken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Date Placeholder 4"/>
          <p:cNvSpPr>
            <a:spLocks noGrp="1"/>
          </p:cNvSpPr>
          <p:nvPr>
            <p:ph type="dt" sz="half" idx="10"/>
          </p:nvPr>
        </p:nvSpPr>
        <p:spPr/>
        <p:txBody>
          <a:bodyPr/>
          <a:lstStyle/>
          <a:p>
            <a:fld id="{D38AF935-A411-49B6-AA94-C599F13F8A40}" type="datetimeFigureOut">
              <a:rPr lang="nl-NL" smtClean="0"/>
              <a:t>22-9-2016</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491ACA57-FD36-4DBF-9D96-76381BDE88CC}" type="slidenum">
              <a:rPr lang="nl-NL" smtClean="0"/>
              <a:t>‹nr.›</a:t>
            </a:fld>
            <a:endParaRPr lang="nl-NL"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nl-NL" smtClean="0"/>
              <a:t>Klik om de stijl te bewerken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nl-NL" smtClean="0"/>
              <a:t>Klik om de modelstijlen te bewerken</a:t>
            </a:r>
          </a:p>
        </p:txBody>
      </p:sp>
      <p:sp>
        <p:nvSpPr>
          <p:cNvPr id="5" name="Date Placeholder 4"/>
          <p:cNvSpPr>
            <a:spLocks noGrp="1"/>
          </p:cNvSpPr>
          <p:nvPr>
            <p:ph type="dt" sz="half" idx="10"/>
          </p:nvPr>
        </p:nvSpPr>
        <p:spPr/>
        <p:txBody>
          <a:bodyPr/>
          <a:lstStyle/>
          <a:p>
            <a:fld id="{D38AF935-A411-49B6-AA94-C599F13F8A40}" type="datetimeFigureOut">
              <a:rPr lang="nl-NL" smtClean="0"/>
              <a:t>22-9-2016</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a:xfrm>
            <a:off x="8077200" y="6356350"/>
            <a:ext cx="609600" cy="365125"/>
          </a:xfrm>
        </p:spPr>
        <p:txBody>
          <a:bodyPr/>
          <a:lstStyle/>
          <a:p>
            <a:fld id="{491ACA57-FD36-4DBF-9D96-76381BDE88CC}" type="slidenum">
              <a:rPr lang="nl-NL" smtClean="0"/>
              <a:t>‹nr.›</a:t>
            </a:fld>
            <a:endParaRPr lang="nl-NL"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nl-NL" smtClean="0"/>
              <a:t>Klik op het pictogram als u een afbeelding wilt toevoegen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nl-NL" smtClean="0"/>
              <a:t>Klik om de stijl te bewerken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38AF935-A411-49B6-AA94-C599F13F8A40}" type="datetimeFigureOut">
              <a:rPr lang="nl-NL" smtClean="0"/>
              <a:t>22-9-2016</a:t>
            </a:fld>
            <a:endParaRPr lang="nl-NL"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nl-NL"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91ACA57-FD36-4DBF-9D96-76381BDE88CC}" type="slidenum">
              <a:rPr lang="nl-NL" smtClean="0"/>
              <a:t>‹nr.›</a:t>
            </a:fld>
            <a:endParaRPr lang="nl-NL"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1468488696417_Pasted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4430"/>
            <a:ext cx="3347864" cy="2502903"/>
          </a:xfrm>
          <a:prstGeom prst="rect">
            <a:avLst/>
          </a:prstGeom>
          <a:solidFill>
            <a:srgbClr val="00B0F0"/>
          </a:solidFill>
          <a:ln>
            <a:noFill/>
          </a:ln>
        </p:spPr>
      </p:pic>
      <p:sp>
        <p:nvSpPr>
          <p:cNvPr id="2" name="Titel 1"/>
          <p:cNvSpPr>
            <a:spLocks noGrp="1"/>
          </p:cNvSpPr>
          <p:nvPr>
            <p:ph type="ctrTitle"/>
          </p:nvPr>
        </p:nvSpPr>
        <p:spPr>
          <a:xfrm>
            <a:off x="683568" y="2780928"/>
            <a:ext cx="7851648" cy="1828800"/>
          </a:xfrm>
        </p:spPr>
        <p:txBody>
          <a:bodyPr>
            <a:normAutofit fontScale="90000"/>
          </a:bodyPr>
          <a:lstStyle/>
          <a:p>
            <a:r>
              <a:rPr lang="nl-NL" dirty="0" smtClean="0"/>
              <a:t>Medezeggenschapsraad</a:t>
            </a:r>
            <a:br>
              <a:rPr lang="nl-NL" dirty="0" smtClean="0"/>
            </a:br>
            <a:r>
              <a:rPr lang="nl-NL" dirty="0" smtClean="0"/>
              <a:t>H. Henricusschool</a:t>
            </a:r>
            <a:br>
              <a:rPr lang="nl-NL" dirty="0" smtClean="0"/>
            </a:br>
            <a:r>
              <a:rPr lang="nl-NL" dirty="0" smtClean="0"/>
              <a:t>sept 2016</a:t>
            </a:r>
            <a:endParaRPr lang="nl-NL" dirty="0"/>
          </a:p>
        </p:txBody>
      </p:sp>
    </p:spTree>
    <p:extLst>
      <p:ext uri="{BB962C8B-B14F-4D97-AF65-F5344CB8AC3E}">
        <p14:creationId xmlns:p14="http://schemas.microsoft.com/office/powerpoint/2010/main" val="28043373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600" dirty="0" smtClean="0"/>
              <a:t>Rol van de MR bij de plannen Brede School</a:t>
            </a:r>
            <a:endParaRPr lang="nl-NL" sz="3600" dirty="0"/>
          </a:p>
        </p:txBody>
      </p:sp>
      <p:graphicFrame>
        <p:nvGraphicFramePr>
          <p:cNvPr id="4" name="Diagram 3"/>
          <p:cNvGraphicFramePr/>
          <p:nvPr>
            <p:extLst>
              <p:ext uri="{D42A27DB-BD31-4B8C-83A1-F6EECF244321}">
                <p14:modId xmlns:p14="http://schemas.microsoft.com/office/powerpoint/2010/main" val="357321546"/>
              </p:ext>
            </p:extLst>
          </p:nvPr>
        </p:nvGraphicFramePr>
        <p:xfrm>
          <a:off x="12898" y="1124744"/>
          <a:ext cx="9131102" cy="5733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kstvak 2"/>
          <p:cNvSpPr txBox="1"/>
          <p:nvPr/>
        </p:nvSpPr>
        <p:spPr>
          <a:xfrm>
            <a:off x="467544" y="620688"/>
            <a:ext cx="8280920" cy="523220"/>
          </a:xfrm>
          <a:prstGeom prst="rect">
            <a:avLst/>
          </a:prstGeom>
          <a:noFill/>
        </p:spPr>
        <p:txBody>
          <a:bodyPr wrap="square" rtlCol="0">
            <a:spAutoFit/>
          </a:bodyPr>
          <a:lstStyle/>
          <a:p>
            <a:r>
              <a:rPr lang="nl-NL" sz="2800" dirty="0" smtClean="0">
                <a:solidFill>
                  <a:schemeClr val="accent1"/>
                </a:solidFill>
                <a:latin typeface="+mj-lt"/>
              </a:rPr>
              <a:t>Nog even over de brede school…</a:t>
            </a:r>
            <a:endParaRPr lang="nl-NL" sz="2800" dirty="0">
              <a:solidFill>
                <a:schemeClr val="accent1"/>
              </a:solidFill>
              <a:latin typeface="+mj-lt"/>
            </a:endParaRPr>
          </a:p>
        </p:txBody>
      </p:sp>
    </p:spTree>
    <p:extLst>
      <p:ext uri="{BB962C8B-B14F-4D97-AF65-F5344CB8AC3E}">
        <p14:creationId xmlns:p14="http://schemas.microsoft.com/office/powerpoint/2010/main" val="21759850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lstStyle/>
          <a:p>
            <a:r>
              <a:rPr lang="nl-NL" dirty="0" smtClean="0">
                <a:latin typeface="+mj-lt"/>
              </a:rPr>
              <a:t>Heeft U vragen?</a:t>
            </a:r>
          </a:p>
          <a:p>
            <a:r>
              <a:rPr lang="nl-NL" dirty="0" smtClean="0">
                <a:latin typeface="+mj-lt"/>
              </a:rPr>
              <a:t>Vandaag of op een ander moment, dat kan altijd. </a:t>
            </a:r>
          </a:p>
          <a:p>
            <a:endParaRPr lang="nl-NL" dirty="0">
              <a:latin typeface="+mj-lt"/>
            </a:endParaRPr>
          </a:p>
          <a:p>
            <a:pPr marL="0" indent="0" algn="ctr">
              <a:buNone/>
            </a:pPr>
            <a:r>
              <a:rPr lang="nl-NL" u="sng" dirty="0" smtClean="0">
                <a:solidFill>
                  <a:schemeClr val="tx2"/>
                </a:solidFill>
                <a:latin typeface="+mj-lt"/>
              </a:rPr>
              <a:t>mr.hhenricus@gmail.com</a:t>
            </a:r>
            <a:endParaRPr lang="nl-NL" u="sng" dirty="0">
              <a:solidFill>
                <a:schemeClr val="tx2"/>
              </a:solidFill>
              <a:latin typeface="+mj-lt"/>
            </a:endParaRPr>
          </a:p>
        </p:txBody>
      </p:sp>
      <p:pic>
        <p:nvPicPr>
          <p:cNvPr id="4" name="Picture 2" descr="1468488696417_Pasted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3568"/>
            <a:ext cx="899592" cy="562245"/>
          </a:xfrm>
          <a:prstGeom prst="rect">
            <a:avLst/>
          </a:prstGeom>
          <a:solidFill>
            <a:srgbClr val="00B0F0"/>
          </a:solidFill>
          <a:ln>
            <a:noFill/>
          </a:ln>
        </p:spPr>
      </p:pic>
    </p:spTree>
    <p:extLst>
      <p:ext uri="{BB962C8B-B14F-4D97-AF65-F5344CB8AC3E}">
        <p14:creationId xmlns:p14="http://schemas.microsoft.com/office/powerpoint/2010/main" val="33569446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2800" dirty="0" smtClean="0"/>
              <a:t>Agenda</a:t>
            </a:r>
            <a:endParaRPr lang="nl-NL" sz="2800" dirty="0"/>
          </a:p>
        </p:txBody>
      </p:sp>
      <p:sp>
        <p:nvSpPr>
          <p:cNvPr id="3" name="Tijdelijke aanduiding voor inhoud 2"/>
          <p:cNvSpPr>
            <a:spLocks noGrp="1"/>
          </p:cNvSpPr>
          <p:nvPr>
            <p:ph idx="1"/>
          </p:nvPr>
        </p:nvSpPr>
        <p:spPr/>
        <p:txBody>
          <a:bodyPr>
            <a:normAutofit/>
          </a:bodyPr>
          <a:lstStyle/>
          <a:p>
            <a:r>
              <a:rPr lang="nl-NL" sz="2400" dirty="0" smtClean="0">
                <a:latin typeface="+mj-lt"/>
              </a:rPr>
              <a:t>Medezeggenschapsraad in personen</a:t>
            </a:r>
          </a:p>
          <a:p>
            <a:r>
              <a:rPr lang="nl-NL" sz="2400" dirty="0" smtClean="0">
                <a:latin typeface="+mj-lt"/>
              </a:rPr>
              <a:t>Wat doet de Medezeggenschapsraad </a:t>
            </a:r>
            <a:endParaRPr lang="nl-NL" sz="2400" dirty="0">
              <a:latin typeface="+mj-lt"/>
            </a:endParaRPr>
          </a:p>
        </p:txBody>
      </p:sp>
    </p:spTree>
    <p:extLst>
      <p:ext uri="{BB962C8B-B14F-4D97-AF65-F5344CB8AC3E}">
        <p14:creationId xmlns:p14="http://schemas.microsoft.com/office/powerpoint/2010/main" val="13619992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548680"/>
            <a:ext cx="8229600" cy="578328"/>
          </a:xfrm>
        </p:spPr>
        <p:txBody>
          <a:bodyPr>
            <a:normAutofit fontScale="90000"/>
          </a:bodyPr>
          <a:lstStyle/>
          <a:p>
            <a:r>
              <a:rPr lang="nl-NL" sz="3600" dirty="0" smtClean="0"/>
              <a:t>Medezeggenschapsraad?</a:t>
            </a:r>
            <a:endParaRPr lang="nl-NL" sz="3600" dirty="0"/>
          </a:p>
        </p:txBody>
      </p:sp>
      <p:graphicFrame>
        <p:nvGraphicFramePr>
          <p:cNvPr id="4" name="Diagram 3"/>
          <p:cNvGraphicFramePr/>
          <p:nvPr>
            <p:extLst>
              <p:ext uri="{D42A27DB-BD31-4B8C-83A1-F6EECF244321}">
                <p14:modId xmlns:p14="http://schemas.microsoft.com/office/powerpoint/2010/main" val="1034000205"/>
              </p:ext>
            </p:extLst>
          </p:nvPr>
        </p:nvGraphicFramePr>
        <p:xfrm>
          <a:off x="179512" y="1196752"/>
          <a:ext cx="8712968"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970854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93204" y="404664"/>
            <a:ext cx="8229600" cy="852704"/>
          </a:xfrm>
        </p:spPr>
        <p:txBody>
          <a:bodyPr>
            <a:noAutofit/>
          </a:bodyPr>
          <a:lstStyle/>
          <a:p>
            <a:r>
              <a:rPr lang="nl-NL" sz="2800" dirty="0" smtClean="0"/>
              <a:t>Medezeggenschapsraad in personen</a:t>
            </a:r>
            <a:br>
              <a:rPr lang="nl-NL" sz="2800" dirty="0" smtClean="0"/>
            </a:br>
            <a:r>
              <a:rPr lang="nl-NL" sz="2800" dirty="0" smtClean="0"/>
              <a:t>samenstelling 2016-17</a:t>
            </a:r>
            <a:endParaRPr lang="nl-NL" sz="2800" dirty="0"/>
          </a:p>
        </p:txBody>
      </p:sp>
      <p:graphicFrame>
        <p:nvGraphicFramePr>
          <p:cNvPr id="7" name="Diagram 6"/>
          <p:cNvGraphicFramePr/>
          <p:nvPr>
            <p:extLst>
              <p:ext uri="{D42A27DB-BD31-4B8C-83A1-F6EECF244321}">
                <p14:modId xmlns:p14="http://schemas.microsoft.com/office/powerpoint/2010/main" val="332856218"/>
              </p:ext>
            </p:extLst>
          </p:nvPr>
        </p:nvGraphicFramePr>
        <p:xfrm>
          <a:off x="404342" y="1340768"/>
          <a:ext cx="8510364" cy="4608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Ovaal 9"/>
          <p:cNvSpPr/>
          <p:nvPr/>
        </p:nvSpPr>
        <p:spPr>
          <a:xfrm>
            <a:off x="395536" y="6021288"/>
            <a:ext cx="8424936" cy="668918"/>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solidFill>
                  <a:schemeClr val="tx1"/>
                </a:solidFill>
                <a:latin typeface="+mj-lt"/>
              </a:rPr>
              <a:t>Gekozen voor een periode van 3 jaar </a:t>
            </a:r>
            <a:endParaRPr lang="nl-NL" dirty="0">
              <a:solidFill>
                <a:schemeClr val="tx1"/>
              </a:solidFill>
              <a:latin typeface="+mj-lt"/>
            </a:endParaRPr>
          </a:p>
        </p:txBody>
      </p:sp>
      <p:sp>
        <p:nvSpPr>
          <p:cNvPr id="11" name="PIJL-RECHTS 10"/>
          <p:cNvSpPr/>
          <p:nvPr/>
        </p:nvSpPr>
        <p:spPr>
          <a:xfrm rot="16200000">
            <a:off x="706836" y="4278594"/>
            <a:ext cx="2413924" cy="1740381"/>
          </a:xfrm>
          <a:prstGeom prst="rightArrow">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PIJL-RECHTS 11"/>
          <p:cNvSpPr/>
          <p:nvPr/>
        </p:nvSpPr>
        <p:spPr>
          <a:xfrm rot="16200000">
            <a:off x="6178132" y="4351915"/>
            <a:ext cx="2413924" cy="1593740"/>
          </a:xfrm>
          <a:prstGeom prst="rightArrow">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406843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3352" y="404664"/>
            <a:ext cx="8229600" cy="708688"/>
          </a:xfrm>
        </p:spPr>
        <p:txBody>
          <a:bodyPr>
            <a:normAutofit/>
          </a:bodyPr>
          <a:lstStyle/>
          <a:p>
            <a:r>
              <a:rPr lang="nl-NL" sz="2800" dirty="0" smtClean="0"/>
              <a:t>Samenstelling en verkiezing MR</a:t>
            </a:r>
            <a:endParaRPr lang="nl-NL" sz="2800" dirty="0"/>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581318775"/>
              </p:ext>
            </p:extLst>
          </p:nvPr>
        </p:nvGraphicFramePr>
        <p:xfrm>
          <a:off x="463352" y="1268760"/>
          <a:ext cx="7632848" cy="1874295"/>
        </p:xfrm>
        <a:graphic>
          <a:graphicData uri="http://schemas.openxmlformats.org/drawingml/2006/table">
            <a:tbl>
              <a:tblPr firstRow="1" firstCol="1" bandRow="1">
                <a:tableStyleId>{5C22544A-7EE6-4342-B048-85BDC9FD1C3A}</a:tableStyleId>
              </a:tblPr>
              <a:tblGrid>
                <a:gridCol w="2543730">
                  <a:extLst>
                    <a:ext uri="{9D8B030D-6E8A-4147-A177-3AD203B41FA5}">
                      <a16:colId xmlns:a16="http://schemas.microsoft.com/office/drawing/2014/main" val="20000"/>
                    </a:ext>
                  </a:extLst>
                </a:gridCol>
                <a:gridCol w="2544559">
                  <a:extLst>
                    <a:ext uri="{9D8B030D-6E8A-4147-A177-3AD203B41FA5}">
                      <a16:colId xmlns:a16="http://schemas.microsoft.com/office/drawing/2014/main" val="20001"/>
                    </a:ext>
                  </a:extLst>
                </a:gridCol>
                <a:gridCol w="2544559">
                  <a:extLst>
                    <a:ext uri="{9D8B030D-6E8A-4147-A177-3AD203B41FA5}">
                      <a16:colId xmlns:a16="http://schemas.microsoft.com/office/drawing/2014/main" val="20002"/>
                    </a:ext>
                  </a:extLst>
                </a:gridCol>
              </a:tblGrid>
              <a:tr h="208255">
                <a:tc>
                  <a:txBody>
                    <a:bodyPr/>
                    <a:lstStyle/>
                    <a:p>
                      <a:pPr>
                        <a:spcAft>
                          <a:spcPts val="0"/>
                        </a:spcAft>
                      </a:pPr>
                      <a:r>
                        <a:rPr lang="nl-NL" sz="1200" dirty="0">
                          <a:effectLst/>
                        </a:rPr>
                        <a:t> </a:t>
                      </a:r>
                      <a:endParaRPr lang="nl-NL" sz="1200" dirty="0">
                        <a:effectLst/>
                        <a:latin typeface="Times New Roman"/>
                        <a:ea typeface="Times New Roman"/>
                        <a:cs typeface="Times New Roman"/>
                      </a:endParaRPr>
                    </a:p>
                  </a:txBody>
                  <a:tcPr marL="68580" marR="68580" marT="0" marB="0"/>
                </a:tc>
                <a:tc>
                  <a:txBody>
                    <a:bodyPr/>
                    <a:lstStyle/>
                    <a:p>
                      <a:pPr>
                        <a:spcAft>
                          <a:spcPts val="0"/>
                        </a:spcAft>
                      </a:pPr>
                      <a:r>
                        <a:rPr lang="nl-NL" sz="1200">
                          <a:effectLst/>
                        </a:rPr>
                        <a:t>Lid sinds (herkozen dd.)</a:t>
                      </a:r>
                      <a:endParaRPr lang="nl-NL" sz="1200">
                        <a:effectLst/>
                        <a:latin typeface="Times New Roman"/>
                        <a:ea typeface="Times New Roman"/>
                        <a:cs typeface="Times New Roman"/>
                      </a:endParaRPr>
                    </a:p>
                  </a:txBody>
                  <a:tcPr marL="68580" marR="68580" marT="0" marB="0"/>
                </a:tc>
                <a:tc>
                  <a:txBody>
                    <a:bodyPr/>
                    <a:lstStyle/>
                    <a:p>
                      <a:pPr>
                        <a:spcAft>
                          <a:spcPts val="0"/>
                        </a:spcAft>
                      </a:pPr>
                      <a:r>
                        <a:rPr lang="nl-NL" sz="1200">
                          <a:effectLst/>
                        </a:rPr>
                        <a:t>aftredend/herkiesbaar</a:t>
                      </a:r>
                      <a:endParaRPr lang="nl-NL" sz="1200">
                        <a:effectLst/>
                        <a:latin typeface="Times New Roman"/>
                        <a:ea typeface="Times New Roman"/>
                        <a:cs typeface="Times New Roman"/>
                      </a:endParaRPr>
                    </a:p>
                  </a:txBody>
                  <a:tcPr marL="68580" marR="68580" marT="0" marB="0"/>
                </a:tc>
                <a:extLst>
                  <a:ext uri="{0D108BD9-81ED-4DB2-BD59-A6C34878D82A}">
                    <a16:rowId xmlns:a16="http://schemas.microsoft.com/office/drawing/2014/main" val="10000"/>
                  </a:ext>
                </a:extLst>
              </a:tr>
              <a:tr h="208255">
                <a:tc>
                  <a:txBody>
                    <a:bodyPr/>
                    <a:lstStyle/>
                    <a:p>
                      <a:pPr>
                        <a:spcAft>
                          <a:spcPts val="0"/>
                        </a:spcAft>
                      </a:pPr>
                      <a:r>
                        <a:rPr lang="nl-NL" sz="1200">
                          <a:effectLst/>
                        </a:rPr>
                        <a:t>Oudergeleding</a:t>
                      </a:r>
                      <a:endParaRPr lang="nl-NL" sz="1200">
                        <a:effectLst/>
                        <a:latin typeface="Times New Roman"/>
                        <a:ea typeface="Times New Roman"/>
                        <a:cs typeface="Times New Roman"/>
                      </a:endParaRPr>
                    </a:p>
                  </a:txBody>
                  <a:tcPr marL="68580" marR="68580" marT="0" marB="0"/>
                </a:tc>
                <a:tc>
                  <a:txBody>
                    <a:bodyPr/>
                    <a:lstStyle/>
                    <a:p>
                      <a:pPr>
                        <a:spcAft>
                          <a:spcPts val="0"/>
                        </a:spcAft>
                      </a:pPr>
                      <a:r>
                        <a:rPr lang="nl-NL" sz="1200">
                          <a:effectLst/>
                        </a:rPr>
                        <a:t> </a:t>
                      </a:r>
                      <a:endParaRPr lang="nl-NL" sz="1200">
                        <a:effectLst/>
                        <a:latin typeface="Times New Roman"/>
                        <a:ea typeface="Times New Roman"/>
                        <a:cs typeface="Times New Roman"/>
                      </a:endParaRPr>
                    </a:p>
                  </a:txBody>
                  <a:tcPr marL="68580" marR="68580" marT="0" marB="0"/>
                </a:tc>
                <a:tc>
                  <a:txBody>
                    <a:bodyPr/>
                    <a:lstStyle/>
                    <a:p>
                      <a:pPr>
                        <a:spcAft>
                          <a:spcPts val="0"/>
                        </a:spcAft>
                      </a:pPr>
                      <a:r>
                        <a:rPr lang="nl-NL" sz="1200">
                          <a:effectLst/>
                        </a:rPr>
                        <a:t> </a:t>
                      </a:r>
                      <a:endParaRPr lang="nl-NL" sz="1200">
                        <a:effectLst/>
                        <a:latin typeface="Times New Roman"/>
                        <a:ea typeface="Times New Roman"/>
                        <a:cs typeface="Times New Roman"/>
                      </a:endParaRPr>
                    </a:p>
                  </a:txBody>
                  <a:tcPr marL="68580" marR="68580" marT="0" marB="0"/>
                </a:tc>
                <a:extLst>
                  <a:ext uri="{0D108BD9-81ED-4DB2-BD59-A6C34878D82A}">
                    <a16:rowId xmlns:a16="http://schemas.microsoft.com/office/drawing/2014/main" val="10001"/>
                  </a:ext>
                </a:extLst>
              </a:tr>
              <a:tr h="208255">
                <a:tc>
                  <a:txBody>
                    <a:bodyPr/>
                    <a:lstStyle/>
                    <a:p>
                      <a:pPr>
                        <a:spcAft>
                          <a:spcPts val="0"/>
                        </a:spcAft>
                      </a:pPr>
                      <a:r>
                        <a:rPr lang="nl-NL" sz="1200">
                          <a:effectLst/>
                        </a:rPr>
                        <a:t>Monique van Gemert</a:t>
                      </a:r>
                      <a:endParaRPr lang="nl-NL" sz="1200">
                        <a:effectLst/>
                        <a:latin typeface="Times New Roman"/>
                        <a:ea typeface="Times New Roman"/>
                        <a:cs typeface="Times New Roman"/>
                      </a:endParaRPr>
                    </a:p>
                  </a:txBody>
                  <a:tcPr marL="68580" marR="68580" marT="0" marB="0"/>
                </a:tc>
                <a:tc>
                  <a:txBody>
                    <a:bodyPr/>
                    <a:lstStyle/>
                    <a:p>
                      <a:pPr>
                        <a:spcAft>
                          <a:spcPts val="0"/>
                        </a:spcAft>
                      </a:pPr>
                      <a:r>
                        <a:rPr lang="nl-NL" sz="1200">
                          <a:effectLst/>
                        </a:rPr>
                        <a:t>mei – juni 2013</a:t>
                      </a:r>
                      <a:endParaRPr lang="nl-NL" sz="1200">
                        <a:effectLst/>
                        <a:latin typeface="Times New Roman"/>
                        <a:ea typeface="Times New Roman"/>
                        <a:cs typeface="Times New Roman"/>
                      </a:endParaRPr>
                    </a:p>
                  </a:txBody>
                  <a:tcPr marL="68580" marR="68580" marT="0" marB="0"/>
                </a:tc>
                <a:tc>
                  <a:txBody>
                    <a:bodyPr/>
                    <a:lstStyle/>
                    <a:p>
                      <a:pPr>
                        <a:spcAft>
                          <a:spcPts val="0"/>
                        </a:spcAft>
                      </a:pPr>
                      <a:r>
                        <a:rPr lang="nl-NL" sz="1200">
                          <a:effectLst/>
                        </a:rPr>
                        <a:t>2016</a:t>
                      </a:r>
                      <a:endParaRPr lang="nl-NL" sz="1200">
                        <a:effectLst/>
                        <a:latin typeface="Times New Roman"/>
                        <a:ea typeface="Times New Roman"/>
                        <a:cs typeface="Times New Roman"/>
                      </a:endParaRPr>
                    </a:p>
                  </a:txBody>
                  <a:tcPr marL="68580" marR="68580" marT="0" marB="0"/>
                </a:tc>
                <a:extLst>
                  <a:ext uri="{0D108BD9-81ED-4DB2-BD59-A6C34878D82A}">
                    <a16:rowId xmlns:a16="http://schemas.microsoft.com/office/drawing/2014/main" val="10002"/>
                  </a:ext>
                </a:extLst>
              </a:tr>
              <a:tr h="208255">
                <a:tc>
                  <a:txBody>
                    <a:bodyPr/>
                    <a:lstStyle/>
                    <a:p>
                      <a:pPr>
                        <a:spcAft>
                          <a:spcPts val="0"/>
                        </a:spcAft>
                      </a:pPr>
                      <a:r>
                        <a:rPr lang="nl-NL" sz="1200">
                          <a:effectLst/>
                        </a:rPr>
                        <a:t>Menno Franke</a:t>
                      </a:r>
                      <a:endParaRPr lang="nl-NL" sz="1200">
                        <a:effectLst/>
                        <a:latin typeface="Times New Roman"/>
                        <a:ea typeface="Times New Roman"/>
                        <a:cs typeface="Times New Roman"/>
                      </a:endParaRPr>
                    </a:p>
                  </a:txBody>
                  <a:tcPr marL="68580" marR="68580" marT="0" marB="0"/>
                </a:tc>
                <a:tc>
                  <a:txBody>
                    <a:bodyPr/>
                    <a:lstStyle/>
                    <a:p>
                      <a:pPr>
                        <a:spcAft>
                          <a:spcPts val="0"/>
                        </a:spcAft>
                      </a:pPr>
                      <a:r>
                        <a:rPr lang="nl-NL" sz="1200">
                          <a:effectLst/>
                        </a:rPr>
                        <a:t>mei – juni 2013</a:t>
                      </a:r>
                      <a:endParaRPr lang="nl-NL" sz="1200">
                        <a:effectLst/>
                        <a:latin typeface="Times New Roman"/>
                        <a:ea typeface="Times New Roman"/>
                        <a:cs typeface="Times New Roman"/>
                      </a:endParaRPr>
                    </a:p>
                  </a:txBody>
                  <a:tcPr marL="68580" marR="68580" marT="0" marB="0"/>
                </a:tc>
                <a:tc>
                  <a:txBody>
                    <a:bodyPr/>
                    <a:lstStyle/>
                    <a:p>
                      <a:pPr>
                        <a:spcAft>
                          <a:spcPts val="0"/>
                        </a:spcAft>
                      </a:pPr>
                      <a:r>
                        <a:rPr lang="nl-NL" sz="1200">
                          <a:effectLst/>
                        </a:rPr>
                        <a:t>2016</a:t>
                      </a:r>
                      <a:endParaRPr lang="nl-NL" sz="1200">
                        <a:effectLst/>
                        <a:latin typeface="Times New Roman"/>
                        <a:ea typeface="Times New Roman"/>
                        <a:cs typeface="Times New Roman"/>
                      </a:endParaRPr>
                    </a:p>
                  </a:txBody>
                  <a:tcPr marL="68580" marR="68580" marT="0" marB="0"/>
                </a:tc>
                <a:extLst>
                  <a:ext uri="{0D108BD9-81ED-4DB2-BD59-A6C34878D82A}">
                    <a16:rowId xmlns:a16="http://schemas.microsoft.com/office/drawing/2014/main" val="10003"/>
                  </a:ext>
                </a:extLst>
              </a:tr>
              <a:tr h="208255">
                <a:tc>
                  <a:txBody>
                    <a:bodyPr/>
                    <a:lstStyle/>
                    <a:p>
                      <a:pPr>
                        <a:spcAft>
                          <a:spcPts val="0"/>
                        </a:spcAft>
                      </a:pPr>
                      <a:r>
                        <a:rPr lang="nl-NL" sz="1200">
                          <a:effectLst/>
                        </a:rPr>
                        <a:t>Frits van der Wilt</a:t>
                      </a:r>
                      <a:endParaRPr lang="nl-NL" sz="1200">
                        <a:effectLst/>
                        <a:latin typeface="Times New Roman"/>
                        <a:ea typeface="Times New Roman"/>
                        <a:cs typeface="Times New Roman"/>
                      </a:endParaRPr>
                    </a:p>
                  </a:txBody>
                  <a:tcPr marL="68580" marR="68580" marT="0" marB="0"/>
                </a:tc>
                <a:tc>
                  <a:txBody>
                    <a:bodyPr/>
                    <a:lstStyle/>
                    <a:p>
                      <a:pPr>
                        <a:spcAft>
                          <a:spcPts val="0"/>
                        </a:spcAft>
                      </a:pPr>
                      <a:r>
                        <a:rPr lang="nl-NL" sz="1200">
                          <a:effectLst/>
                        </a:rPr>
                        <a:t>mei – juni 2013</a:t>
                      </a:r>
                      <a:endParaRPr lang="nl-NL" sz="1200">
                        <a:effectLst/>
                        <a:latin typeface="Times New Roman"/>
                        <a:ea typeface="Times New Roman"/>
                        <a:cs typeface="Times New Roman"/>
                      </a:endParaRPr>
                    </a:p>
                  </a:txBody>
                  <a:tcPr marL="68580" marR="68580" marT="0" marB="0"/>
                </a:tc>
                <a:tc>
                  <a:txBody>
                    <a:bodyPr/>
                    <a:lstStyle/>
                    <a:p>
                      <a:pPr>
                        <a:spcAft>
                          <a:spcPts val="0"/>
                        </a:spcAft>
                      </a:pPr>
                      <a:r>
                        <a:rPr lang="nl-NL" sz="1200">
                          <a:effectLst/>
                        </a:rPr>
                        <a:t>2016</a:t>
                      </a:r>
                      <a:endParaRPr lang="nl-NL" sz="1200">
                        <a:effectLst/>
                        <a:latin typeface="Times New Roman"/>
                        <a:ea typeface="Times New Roman"/>
                        <a:cs typeface="Times New Roman"/>
                      </a:endParaRPr>
                    </a:p>
                  </a:txBody>
                  <a:tcPr marL="68580" marR="68580" marT="0" marB="0"/>
                </a:tc>
                <a:extLst>
                  <a:ext uri="{0D108BD9-81ED-4DB2-BD59-A6C34878D82A}">
                    <a16:rowId xmlns:a16="http://schemas.microsoft.com/office/drawing/2014/main" val="10004"/>
                  </a:ext>
                </a:extLst>
              </a:tr>
              <a:tr h="208255">
                <a:tc>
                  <a:txBody>
                    <a:bodyPr/>
                    <a:lstStyle/>
                    <a:p>
                      <a:pPr>
                        <a:spcAft>
                          <a:spcPts val="0"/>
                        </a:spcAft>
                      </a:pPr>
                      <a:r>
                        <a:rPr lang="nl-NL" sz="1200">
                          <a:effectLst/>
                        </a:rPr>
                        <a:t>Personeelsgeleding</a:t>
                      </a:r>
                      <a:endParaRPr lang="nl-NL" sz="1200">
                        <a:effectLst/>
                        <a:latin typeface="Times New Roman"/>
                        <a:ea typeface="Times New Roman"/>
                        <a:cs typeface="Times New Roman"/>
                      </a:endParaRPr>
                    </a:p>
                  </a:txBody>
                  <a:tcPr marL="68580" marR="68580" marT="0" marB="0"/>
                </a:tc>
                <a:tc>
                  <a:txBody>
                    <a:bodyPr/>
                    <a:lstStyle/>
                    <a:p>
                      <a:pPr>
                        <a:spcAft>
                          <a:spcPts val="0"/>
                        </a:spcAft>
                      </a:pPr>
                      <a:r>
                        <a:rPr lang="nl-NL" sz="1200" dirty="0">
                          <a:effectLst/>
                        </a:rPr>
                        <a:t> </a:t>
                      </a:r>
                      <a:endParaRPr lang="nl-NL" sz="1200" dirty="0">
                        <a:effectLst/>
                        <a:latin typeface="Times New Roman"/>
                        <a:ea typeface="Times New Roman"/>
                        <a:cs typeface="Times New Roman"/>
                      </a:endParaRPr>
                    </a:p>
                  </a:txBody>
                  <a:tcPr marL="68580" marR="68580" marT="0" marB="0"/>
                </a:tc>
                <a:tc>
                  <a:txBody>
                    <a:bodyPr/>
                    <a:lstStyle/>
                    <a:p>
                      <a:pPr>
                        <a:spcAft>
                          <a:spcPts val="0"/>
                        </a:spcAft>
                      </a:pPr>
                      <a:r>
                        <a:rPr lang="nl-NL" sz="1200">
                          <a:effectLst/>
                        </a:rPr>
                        <a:t> </a:t>
                      </a:r>
                      <a:endParaRPr lang="nl-NL" sz="1200">
                        <a:effectLst/>
                        <a:latin typeface="Times New Roman"/>
                        <a:ea typeface="Times New Roman"/>
                        <a:cs typeface="Times New Roman"/>
                      </a:endParaRPr>
                    </a:p>
                  </a:txBody>
                  <a:tcPr marL="68580" marR="68580" marT="0" marB="0"/>
                </a:tc>
                <a:extLst>
                  <a:ext uri="{0D108BD9-81ED-4DB2-BD59-A6C34878D82A}">
                    <a16:rowId xmlns:a16="http://schemas.microsoft.com/office/drawing/2014/main" val="10005"/>
                  </a:ext>
                </a:extLst>
              </a:tr>
              <a:tr h="208255">
                <a:tc>
                  <a:txBody>
                    <a:bodyPr/>
                    <a:lstStyle/>
                    <a:p>
                      <a:pPr>
                        <a:spcAft>
                          <a:spcPts val="0"/>
                        </a:spcAft>
                      </a:pPr>
                      <a:r>
                        <a:rPr lang="nl-NL" sz="1200">
                          <a:effectLst/>
                        </a:rPr>
                        <a:t>Suzanne Louter</a:t>
                      </a:r>
                      <a:endParaRPr lang="nl-NL" sz="1200">
                        <a:effectLst/>
                        <a:latin typeface="Times New Roman"/>
                        <a:ea typeface="Times New Roman"/>
                        <a:cs typeface="Times New Roman"/>
                      </a:endParaRPr>
                    </a:p>
                  </a:txBody>
                  <a:tcPr marL="68580" marR="68580" marT="0" marB="0"/>
                </a:tc>
                <a:tc>
                  <a:txBody>
                    <a:bodyPr/>
                    <a:lstStyle/>
                    <a:p>
                      <a:pPr>
                        <a:spcAft>
                          <a:spcPts val="0"/>
                        </a:spcAft>
                      </a:pPr>
                      <a:r>
                        <a:rPr lang="nl-NL" sz="1200">
                          <a:effectLst/>
                        </a:rPr>
                        <a:t>september 2015</a:t>
                      </a:r>
                      <a:endParaRPr lang="nl-NL" sz="1200">
                        <a:effectLst/>
                        <a:latin typeface="Times New Roman"/>
                        <a:ea typeface="Times New Roman"/>
                        <a:cs typeface="Times New Roman"/>
                      </a:endParaRPr>
                    </a:p>
                  </a:txBody>
                  <a:tcPr marL="68580" marR="68580" marT="0" marB="0"/>
                </a:tc>
                <a:tc>
                  <a:txBody>
                    <a:bodyPr/>
                    <a:lstStyle/>
                    <a:p>
                      <a:pPr>
                        <a:spcAft>
                          <a:spcPts val="0"/>
                        </a:spcAft>
                      </a:pPr>
                      <a:r>
                        <a:rPr lang="nl-NL" sz="1200">
                          <a:effectLst/>
                        </a:rPr>
                        <a:t>2018</a:t>
                      </a:r>
                      <a:endParaRPr lang="nl-NL" sz="1200">
                        <a:effectLst/>
                        <a:latin typeface="Times New Roman"/>
                        <a:ea typeface="Times New Roman"/>
                        <a:cs typeface="Times New Roman"/>
                      </a:endParaRPr>
                    </a:p>
                  </a:txBody>
                  <a:tcPr marL="68580" marR="68580" marT="0" marB="0"/>
                </a:tc>
                <a:extLst>
                  <a:ext uri="{0D108BD9-81ED-4DB2-BD59-A6C34878D82A}">
                    <a16:rowId xmlns:a16="http://schemas.microsoft.com/office/drawing/2014/main" val="10006"/>
                  </a:ext>
                </a:extLst>
              </a:tr>
              <a:tr h="208255">
                <a:tc>
                  <a:txBody>
                    <a:bodyPr/>
                    <a:lstStyle/>
                    <a:p>
                      <a:pPr>
                        <a:spcAft>
                          <a:spcPts val="0"/>
                        </a:spcAft>
                      </a:pPr>
                      <a:r>
                        <a:rPr lang="nl-NL" sz="1200">
                          <a:effectLst/>
                        </a:rPr>
                        <a:t>Melanie Smit </a:t>
                      </a:r>
                      <a:endParaRPr lang="nl-NL" sz="1200">
                        <a:effectLst/>
                        <a:latin typeface="Times New Roman"/>
                        <a:ea typeface="Times New Roman"/>
                        <a:cs typeface="Times New Roman"/>
                      </a:endParaRPr>
                    </a:p>
                  </a:txBody>
                  <a:tcPr marL="68580" marR="68580" marT="0" marB="0"/>
                </a:tc>
                <a:tc>
                  <a:txBody>
                    <a:bodyPr/>
                    <a:lstStyle/>
                    <a:p>
                      <a:pPr>
                        <a:spcAft>
                          <a:spcPts val="0"/>
                        </a:spcAft>
                      </a:pPr>
                      <a:r>
                        <a:rPr lang="nl-NL" sz="1200" dirty="0">
                          <a:effectLst/>
                        </a:rPr>
                        <a:t>april 2016</a:t>
                      </a:r>
                      <a:endParaRPr lang="nl-NL" sz="1200" dirty="0">
                        <a:effectLst/>
                        <a:latin typeface="Times New Roman"/>
                        <a:ea typeface="Times New Roman"/>
                        <a:cs typeface="Times New Roman"/>
                      </a:endParaRPr>
                    </a:p>
                  </a:txBody>
                  <a:tcPr marL="68580" marR="68580" marT="0" marB="0"/>
                </a:tc>
                <a:tc>
                  <a:txBody>
                    <a:bodyPr/>
                    <a:lstStyle/>
                    <a:p>
                      <a:pPr>
                        <a:spcAft>
                          <a:spcPts val="0"/>
                        </a:spcAft>
                      </a:pPr>
                      <a:r>
                        <a:rPr lang="nl-NL" sz="1200">
                          <a:effectLst/>
                        </a:rPr>
                        <a:t>2019</a:t>
                      </a:r>
                      <a:endParaRPr lang="nl-NL" sz="1200">
                        <a:effectLst/>
                        <a:latin typeface="Times New Roman"/>
                        <a:ea typeface="Times New Roman"/>
                        <a:cs typeface="Times New Roman"/>
                      </a:endParaRPr>
                    </a:p>
                  </a:txBody>
                  <a:tcPr marL="68580" marR="68580" marT="0" marB="0"/>
                </a:tc>
                <a:extLst>
                  <a:ext uri="{0D108BD9-81ED-4DB2-BD59-A6C34878D82A}">
                    <a16:rowId xmlns:a16="http://schemas.microsoft.com/office/drawing/2014/main" val="10007"/>
                  </a:ext>
                </a:extLst>
              </a:tr>
              <a:tr h="208255">
                <a:tc>
                  <a:txBody>
                    <a:bodyPr/>
                    <a:lstStyle/>
                    <a:p>
                      <a:pPr>
                        <a:spcAft>
                          <a:spcPts val="0"/>
                        </a:spcAft>
                      </a:pPr>
                      <a:r>
                        <a:rPr lang="nl-NL" sz="1200">
                          <a:effectLst/>
                        </a:rPr>
                        <a:t>Kelly Collee</a:t>
                      </a:r>
                      <a:endParaRPr lang="nl-NL" sz="1200">
                        <a:effectLst/>
                        <a:latin typeface="Times New Roman"/>
                        <a:ea typeface="Times New Roman"/>
                        <a:cs typeface="Times New Roman"/>
                      </a:endParaRPr>
                    </a:p>
                  </a:txBody>
                  <a:tcPr marL="68580" marR="68580" marT="0" marB="0"/>
                </a:tc>
                <a:tc>
                  <a:txBody>
                    <a:bodyPr/>
                    <a:lstStyle/>
                    <a:p>
                      <a:pPr>
                        <a:spcAft>
                          <a:spcPts val="0"/>
                        </a:spcAft>
                      </a:pPr>
                      <a:r>
                        <a:rPr lang="nl-NL" sz="1200">
                          <a:effectLst/>
                        </a:rPr>
                        <a:t>november 2015</a:t>
                      </a:r>
                      <a:endParaRPr lang="nl-NL" sz="1200">
                        <a:effectLst/>
                        <a:latin typeface="Times New Roman"/>
                        <a:ea typeface="Times New Roman"/>
                        <a:cs typeface="Times New Roman"/>
                      </a:endParaRPr>
                    </a:p>
                  </a:txBody>
                  <a:tcPr marL="68580" marR="68580" marT="0" marB="0"/>
                </a:tc>
                <a:tc>
                  <a:txBody>
                    <a:bodyPr/>
                    <a:lstStyle/>
                    <a:p>
                      <a:pPr>
                        <a:spcAft>
                          <a:spcPts val="0"/>
                        </a:spcAft>
                      </a:pPr>
                      <a:r>
                        <a:rPr lang="nl-NL" sz="1200" dirty="0">
                          <a:effectLst/>
                        </a:rPr>
                        <a:t>2018</a:t>
                      </a:r>
                      <a:endParaRPr lang="nl-NL" sz="1200" dirty="0">
                        <a:effectLst/>
                        <a:latin typeface="Times New Roman"/>
                        <a:ea typeface="Times New Roman"/>
                        <a:cs typeface="Times New Roman"/>
                      </a:endParaRPr>
                    </a:p>
                  </a:txBody>
                  <a:tcPr marL="68580" marR="68580" marT="0" marB="0"/>
                </a:tc>
                <a:extLst>
                  <a:ext uri="{0D108BD9-81ED-4DB2-BD59-A6C34878D82A}">
                    <a16:rowId xmlns:a16="http://schemas.microsoft.com/office/drawing/2014/main" val="10008"/>
                  </a:ext>
                </a:extLst>
              </a:tr>
            </a:tbl>
          </a:graphicData>
        </a:graphic>
      </p:graphicFrame>
      <p:sp>
        <p:nvSpPr>
          <p:cNvPr id="9" name="Afgeronde rechthoek 8"/>
          <p:cNvSpPr/>
          <p:nvPr/>
        </p:nvSpPr>
        <p:spPr>
          <a:xfrm>
            <a:off x="479562" y="3346630"/>
            <a:ext cx="7632848" cy="588750"/>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chemeClr val="tx1"/>
                </a:solidFill>
                <a:latin typeface="+mj-lt"/>
              </a:rPr>
              <a:t>Personeelsgeleding: Door het personeel gekozen</a:t>
            </a:r>
          </a:p>
          <a:p>
            <a:endParaRPr lang="nl-NL" dirty="0">
              <a:solidFill>
                <a:schemeClr val="tx1"/>
              </a:solidFill>
            </a:endParaRPr>
          </a:p>
        </p:txBody>
      </p:sp>
      <p:sp>
        <p:nvSpPr>
          <p:cNvPr id="10" name="Afgeronde rechthoek 9"/>
          <p:cNvSpPr/>
          <p:nvPr/>
        </p:nvSpPr>
        <p:spPr>
          <a:xfrm>
            <a:off x="463352" y="4221088"/>
            <a:ext cx="7665268" cy="2313548"/>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nl-NL" dirty="0">
                <a:solidFill>
                  <a:schemeClr val="tx1"/>
                </a:solidFill>
                <a:latin typeface="+mj-lt"/>
              </a:rPr>
              <a:t>Oudergeleiding: Gekozen uit ouders (voogd) die een kind op deze school hebben</a:t>
            </a:r>
          </a:p>
          <a:p>
            <a:pPr marL="285750" lvl="0" indent="-285750">
              <a:buFont typeface="Arial" panose="020B0604020202020204" pitchFamily="34" charset="0"/>
              <a:buChar char="•"/>
            </a:pPr>
            <a:r>
              <a:rPr lang="nl-NL" dirty="0">
                <a:solidFill>
                  <a:schemeClr val="tx1"/>
                </a:solidFill>
                <a:latin typeface="+mj-lt"/>
              </a:rPr>
              <a:t>Dit jaar nog verkiezing van een nieuwe oudergeleding</a:t>
            </a:r>
          </a:p>
          <a:p>
            <a:pPr marL="342900" lvl="0" indent="-342900">
              <a:buFont typeface="+mj-lt"/>
              <a:buAutoNum type="arabicPeriod"/>
            </a:pPr>
            <a:r>
              <a:rPr lang="nl-NL" dirty="0">
                <a:solidFill>
                  <a:schemeClr val="tx1"/>
                </a:solidFill>
                <a:latin typeface="+mj-lt"/>
              </a:rPr>
              <a:t>Kiescommissie (</a:t>
            </a:r>
            <a:r>
              <a:rPr lang="nl-NL" dirty="0" err="1">
                <a:solidFill>
                  <a:schemeClr val="tx1"/>
                </a:solidFill>
                <a:latin typeface="+mj-lt"/>
              </a:rPr>
              <a:t>kiescomm</a:t>
            </a:r>
            <a:r>
              <a:rPr lang="nl-NL" dirty="0">
                <a:solidFill>
                  <a:schemeClr val="tx1"/>
                </a:solidFill>
                <a:latin typeface="+mj-lt"/>
              </a:rPr>
              <a:t> lid kan niet een toekomstig MR lid zijn)</a:t>
            </a:r>
          </a:p>
          <a:p>
            <a:pPr marL="342900" lvl="0" indent="-342900">
              <a:buFont typeface="+mj-lt"/>
              <a:buAutoNum type="arabicPeriod"/>
            </a:pPr>
            <a:r>
              <a:rPr lang="nl-NL" dirty="0">
                <a:solidFill>
                  <a:schemeClr val="tx1"/>
                </a:solidFill>
                <a:latin typeface="+mj-lt"/>
              </a:rPr>
              <a:t>Kandidaatstelling</a:t>
            </a:r>
          </a:p>
          <a:p>
            <a:pPr marL="342900" lvl="0" indent="-342900">
              <a:buFont typeface="+mj-lt"/>
              <a:buAutoNum type="arabicPeriod"/>
            </a:pPr>
            <a:r>
              <a:rPr lang="nl-NL" dirty="0">
                <a:solidFill>
                  <a:schemeClr val="tx1"/>
                </a:solidFill>
                <a:latin typeface="+mj-lt"/>
              </a:rPr>
              <a:t>Vaststelling lijst personen die zich tijdig kandidaat hebben gesteld</a:t>
            </a:r>
          </a:p>
          <a:p>
            <a:pPr marL="342900" lvl="0" indent="-342900">
              <a:buFont typeface="+mj-lt"/>
              <a:buAutoNum type="arabicPeriod"/>
            </a:pPr>
            <a:r>
              <a:rPr lang="nl-NL" dirty="0">
                <a:solidFill>
                  <a:schemeClr val="tx1"/>
                </a:solidFill>
                <a:latin typeface="+mj-lt"/>
              </a:rPr>
              <a:t>Stemronde en vaststelling uitslag door Kiescommissie</a:t>
            </a:r>
          </a:p>
          <a:p>
            <a:pPr marL="342900" lvl="0" indent="-342900">
              <a:buFont typeface="+mj-lt"/>
              <a:buAutoNum type="arabicPeriod"/>
            </a:pPr>
            <a:r>
              <a:rPr lang="nl-NL" dirty="0">
                <a:solidFill>
                  <a:schemeClr val="tx1"/>
                </a:solidFill>
                <a:latin typeface="+mj-lt"/>
              </a:rPr>
              <a:t>Nieuwe samenstelling </a:t>
            </a:r>
            <a:r>
              <a:rPr lang="nl-NL" dirty="0" smtClean="0">
                <a:solidFill>
                  <a:schemeClr val="tx1"/>
                </a:solidFill>
                <a:latin typeface="+mj-lt"/>
              </a:rPr>
              <a:t>MR</a:t>
            </a:r>
            <a:endParaRPr lang="nl-NL" dirty="0">
              <a:solidFill>
                <a:schemeClr val="tx1"/>
              </a:solidFill>
              <a:latin typeface="+mj-lt"/>
            </a:endParaRPr>
          </a:p>
        </p:txBody>
      </p:sp>
    </p:spTree>
    <p:extLst>
      <p:ext uri="{BB962C8B-B14F-4D97-AF65-F5344CB8AC3E}">
        <p14:creationId xmlns:p14="http://schemas.microsoft.com/office/powerpoint/2010/main" val="2218429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76672"/>
            <a:ext cx="8229600" cy="564672"/>
          </a:xfrm>
        </p:spPr>
        <p:txBody>
          <a:bodyPr>
            <a:noAutofit/>
          </a:bodyPr>
          <a:lstStyle/>
          <a:p>
            <a:r>
              <a:rPr lang="nl-NL" sz="2800" b="1" dirty="0" smtClean="0"/>
              <a:t>Rol van de MR</a:t>
            </a:r>
            <a:endParaRPr lang="nl-NL" sz="2800" dirty="0"/>
          </a:p>
        </p:txBody>
      </p:sp>
      <p:graphicFrame>
        <p:nvGraphicFramePr>
          <p:cNvPr id="4" name="Diagram 3"/>
          <p:cNvGraphicFramePr/>
          <p:nvPr>
            <p:extLst>
              <p:ext uri="{D42A27DB-BD31-4B8C-83A1-F6EECF244321}">
                <p14:modId xmlns:p14="http://schemas.microsoft.com/office/powerpoint/2010/main" val="4057331666"/>
              </p:ext>
            </p:extLst>
          </p:nvPr>
        </p:nvGraphicFramePr>
        <p:xfrm>
          <a:off x="251520" y="1196752"/>
          <a:ext cx="8640960"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02097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8229600" cy="708688"/>
          </a:xfrm>
        </p:spPr>
        <p:txBody>
          <a:bodyPr>
            <a:normAutofit/>
          </a:bodyPr>
          <a:lstStyle/>
          <a:p>
            <a:r>
              <a:rPr lang="nl-NL" sz="2800" dirty="0" smtClean="0"/>
              <a:t>MR Jaarplan en Jaarverslag</a:t>
            </a:r>
            <a:endParaRPr lang="nl-NL" sz="2800" dirty="0"/>
          </a:p>
        </p:txBody>
      </p:sp>
      <p:sp>
        <p:nvSpPr>
          <p:cNvPr id="5" name="Tekstvak 4"/>
          <p:cNvSpPr txBox="1"/>
          <p:nvPr/>
        </p:nvSpPr>
        <p:spPr>
          <a:xfrm>
            <a:off x="467544" y="1274564"/>
            <a:ext cx="1944216" cy="1077218"/>
          </a:xfrm>
          <a:prstGeom prst="rect">
            <a:avLst/>
          </a:prstGeom>
          <a:solidFill>
            <a:schemeClr val="bg2">
              <a:lumMod val="50000"/>
            </a:schemeClr>
          </a:solidFill>
        </p:spPr>
        <p:txBody>
          <a:bodyPr wrap="square" rtlCol="0">
            <a:spAutoFit/>
          </a:bodyPr>
          <a:lstStyle/>
          <a:p>
            <a:pPr lvl="0"/>
            <a:r>
              <a:rPr lang="nl-NL" sz="2800" dirty="0"/>
              <a:t>Jaarplan</a:t>
            </a:r>
          </a:p>
          <a:p>
            <a:pPr lvl="0"/>
            <a:r>
              <a:rPr lang="nl-NL" dirty="0" smtClean="0"/>
              <a:t>wat </a:t>
            </a:r>
            <a:r>
              <a:rPr lang="nl-NL" dirty="0"/>
              <a:t>gaan we </a:t>
            </a:r>
            <a:r>
              <a:rPr lang="nl-NL" dirty="0" smtClean="0"/>
              <a:t>doen</a:t>
            </a:r>
            <a:endParaRPr lang="nl-NL" dirty="0"/>
          </a:p>
          <a:p>
            <a:endParaRPr lang="nl-NL" dirty="0"/>
          </a:p>
        </p:txBody>
      </p:sp>
      <p:sp>
        <p:nvSpPr>
          <p:cNvPr id="6" name="Tekstvak 5"/>
          <p:cNvSpPr txBox="1"/>
          <p:nvPr/>
        </p:nvSpPr>
        <p:spPr>
          <a:xfrm>
            <a:off x="467544" y="2586970"/>
            <a:ext cx="1944216" cy="2308324"/>
          </a:xfrm>
          <a:prstGeom prst="rect">
            <a:avLst/>
          </a:prstGeom>
          <a:solidFill>
            <a:schemeClr val="bg2"/>
          </a:solidFill>
          <a:ln w="3175" cap="rnd">
            <a:solidFill>
              <a:schemeClr val="tx1"/>
            </a:solidFill>
          </a:ln>
          <a:effectLst>
            <a:outerShdw blurRad="50800" dist="50800" dir="5400000" algn="ctr" rotWithShape="0">
              <a:schemeClr val="tx2"/>
            </a:outerShdw>
          </a:effectLst>
        </p:spPr>
        <p:txBody>
          <a:bodyPr wrap="square" rtlCol="0">
            <a:spAutoFit/>
          </a:bodyPr>
          <a:lstStyle/>
          <a:p>
            <a:pPr lvl="0"/>
            <a:r>
              <a:rPr lang="nl-NL" dirty="0"/>
              <a:t>Per schooljaar is er een jaarplan van onderwerpen die besproken moeten </a:t>
            </a:r>
            <a:r>
              <a:rPr lang="nl-NL" dirty="0" smtClean="0"/>
              <a:t>worden</a:t>
            </a:r>
          </a:p>
          <a:p>
            <a:pPr lvl="0"/>
            <a:endParaRPr lang="nl-NL" dirty="0"/>
          </a:p>
          <a:p>
            <a:pPr lvl="0"/>
            <a:endParaRPr lang="nl-NL" dirty="0"/>
          </a:p>
          <a:p>
            <a:endParaRPr lang="nl-NL" dirty="0"/>
          </a:p>
        </p:txBody>
      </p:sp>
      <p:sp>
        <p:nvSpPr>
          <p:cNvPr id="8" name="Tekstvak 7"/>
          <p:cNvSpPr txBox="1"/>
          <p:nvPr/>
        </p:nvSpPr>
        <p:spPr>
          <a:xfrm>
            <a:off x="6588224" y="2586970"/>
            <a:ext cx="1944216" cy="2308324"/>
          </a:xfrm>
          <a:prstGeom prst="rect">
            <a:avLst/>
          </a:prstGeom>
          <a:solidFill>
            <a:schemeClr val="bg2"/>
          </a:solidFill>
          <a:ln w="3175" cap="rnd">
            <a:solidFill>
              <a:schemeClr val="tx1"/>
            </a:solidFill>
          </a:ln>
          <a:effectLst>
            <a:outerShdw blurRad="50800" dist="50800" dir="5400000" algn="ctr" rotWithShape="0">
              <a:schemeClr val="tx2"/>
            </a:outerShdw>
          </a:effectLst>
        </p:spPr>
        <p:txBody>
          <a:bodyPr wrap="square" rtlCol="0">
            <a:spAutoFit/>
          </a:bodyPr>
          <a:lstStyle/>
          <a:p>
            <a:pPr lvl="0"/>
            <a:r>
              <a:rPr lang="nl-NL" dirty="0"/>
              <a:t>Aan het eind van het schooljaar worden de resultaten van het plan in een jaarverslag vastgelegd.</a:t>
            </a:r>
          </a:p>
          <a:p>
            <a:endParaRPr lang="nl-NL" dirty="0"/>
          </a:p>
        </p:txBody>
      </p:sp>
      <p:sp>
        <p:nvSpPr>
          <p:cNvPr id="10" name="Tekstvak 9"/>
          <p:cNvSpPr txBox="1"/>
          <p:nvPr/>
        </p:nvSpPr>
        <p:spPr>
          <a:xfrm>
            <a:off x="6588224" y="1274564"/>
            <a:ext cx="1944216" cy="1077218"/>
          </a:xfrm>
          <a:prstGeom prst="rect">
            <a:avLst/>
          </a:prstGeom>
          <a:solidFill>
            <a:schemeClr val="bg2">
              <a:lumMod val="50000"/>
            </a:schemeClr>
          </a:solidFill>
        </p:spPr>
        <p:txBody>
          <a:bodyPr wrap="square" rtlCol="0">
            <a:spAutoFit/>
          </a:bodyPr>
          <a:lstStyle/>
          <a:p>
            <a:pPr lvl="0"/>
            <a:r>
              <a:rPr lang="nl-NL" sz="2800" dirty="0"/>
              <a:t>Jaarverslag</a:t>
            </a:r>
          </a:p>
          <a:p>
            <a:pPr lvl="0"/>
            <a:r>
              <a:rPr lang="nl-NL" dirty="0" smtClean="0"/>
              <a:t>wat </a:t>
            </a:r>
            <a:r>
              <a:rPr lang="nl-NL" dirty="0"/>
              <a:t>hebben we </a:t>
            </a:r>
            <a:r>
              <a:rPr lang="nl-NL" dirty="0" smtClean="0"/>
              <a:t>gedaan</a:t>
            </a:r>
            <a:endParaRPr lang="nl-NL" sz="2800" dirty="0"/>
          </a:p>
        </p:txBody>
      </p:sp>
      <p:sp>
        <p:nvSpPr>
          <p:cNvPr id="11" name="Ovaal 10"/>
          <p:cNvSpPr/>
          <p:nvPr/>
        </p:nvSpPr>
        <p:spPr>
          <a:xfrm>
            <a:off x="2843808" y="1407259"/>
            <a:ext cx="3456384" cy="34880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Reguliere MR vergadering</a:t>
            </a:r>
          </a:p>
          <a:p>
            <a:pPr algn="ctr"/>
            <a:r>
              <a:rPr lang="nl-NL" dirty="0" smtClean="0"/>
              <a:t>Overleg met derden (</a:t>
            </a:r>
            <a:r>
              <a:rPr lang="nl-NL" dirty="0" err="1" smtClean="0"/>
              <a:t>Sarkon</a:t>
            </a:r>
            <a:r>
              <a:rPr lang="nl-NL" dirty="0" smtClean="0"/>
              <a:t>, Surplus, Gemeente </a:t>
            </a:r>
            <a:r>
              <a:rPr lang="nl-NL" dirty="0" err="1" smtClean="0"/>
              <a:t>ea</a:t>
            </a:r>
            <a:r>
              <a:rPr lang="nl-NL" dirty="0" smtClean="0"/>
              <a:t>)</a:t>
            </a:r>
            <a:endParaRPr lang="nl-NL" dirty="0"/>
          </a:p>
        </p:txBody>
      </p:sp>
      <p:sp>
        <p:nvSpPr>
          <p:cNvPr id="12" name="PIJL-RECHTS 11"/>
          <p:cNvSpPr/>
          <p:nvPr/>
        </p:nvSpPr>
        <p:spPr>
          <a:xfrm>
            <a:off x="2411760" y="5301208"/>
            <a:ext cx="4176464"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6354594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60648"/>
            <a:ext cx="8229600" cy="792088"/>
          </a:xfrm>
        </p:spPr>
        <p:txBody>
          <a:bodyPr>
            <a:normAutofit/>
          </a:bodyPr>
          <a:lstStyle/>
          <a:p>
            <a:r>
              <a:rPr lang="nl-NL" sz="2800" dirty="0" smtClean="0"/>
              <a:t>MR in het schooljaar, verplichte onderwerpen </a:t>
            </a:r>
            <a:endParaRPr lang="nl-NL" sz="2800" dirty="0"/>
          </a:p>
        </p:txBody>
      </p:sp>
      <p:graphicFrame>
        <p:nvGraphicFramePr>
          <p:cNvPr id="5" name="Diagram 4"/>
          <p:cNvGraphicFramePr/>
          <p:nvPr>
            <p:extLst>
              <p:ext uri="{D42A27DB-BD31-4B8C-83A1-F6EECF244321}">
                <p14:modId xmlns:p14="http://schemas.microsoft.com/office/powerpoint/2010/main" val="1731710146"/>
              </p:ext>
            </p:extLst>
          </p:nvPr>
        </p:nvGraphicFramePr>
        <p:xfrm>
          <a:off x="395536" y="4869160"/>
          <a:ext cx="8230988" cy="18158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Diagram 2"/>
          <p:cNvGraphicFramePr/>
          <p:nvPr>
            <p:extLst>
              <p:ext uri="{D42A27DB-BD31-4B8C-83A1-F6EECF244321}">
                <p14:modId xmlns:p14="http://schemas.microsoft.com/office/powerpoint/2010/main" val="2335334182"/>
              </p:ext>
            </p:extLst>
          </p:nvPr>
        </p:nvGraphicFramePr>
        <p:xfrm>
          <a:off x="445468" y="908720"/>
          <a:ext cx="8230988" cy="446804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669376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3264" y="476672"/>
            <a:ext cx="8229600" cy="1143000"/>
          </a:xfrm>
        </p:spPr>
        <p:txBody>
          <a:bodyPr>
            <a:normAutofit fontScale="90000"/>
          </a:bodyPr>
          <a:lstStyle/>
          <a:p>
            <a:pPr lvl="0" fontAlgn="base">
              <a:spcAft>
                <a:spcPct val="0"/>
              </a:spcAft>
            </a:pPr>
            <a:r>
              <a:rPr kumimoji="0" lang="nl-NL" altLang="nl-NL" sz="2200" b="0" i="0" u="none" strike="noStrike" cap="none" normalizeH="0" baseline="0" dirty="0" smtClean="0">
                <a:ln>
                  <a:noFill/>
                </a:ln>
                <a:solidFill>
                  <a:schemeClr val="tx1"/>
                </a:solidFill>
                <a:effectLst/>
                <a:latin typeface="Arial" pitchFamily="34" charset="0"/>
                <a:cs typeface="Arial" pitchFamily="34" charset="0"/>
              </a:rPr>
              <a:t/>
            </a:r>
            <a:br>
              <a:rPr kumimoji="0" lang="nl-NL" altLang="nl-NL" sz="2200" b="0" i="0" u="none" strike="noStrike" cap="none" normalizeH="0" baseline="0" dirty="0" smtClean="0">
                <a:ln>
                  <a:noFill/>
                </a:ln>
                <a:solidFill>
                  <a:schemeClr val="tx1"/>
                </a:solidFill>
                <a:effectLst/>
                <a:latin typeface="Arial" pitchFamily="34" charset="0"/>
                <a:cs typeface="Arial" pitchFamily="34" charset="0"/>
              </a:rPr>
            </a:br>
            <a:r>
              <a:rPr kumimoji="0" lang="nl-NL" altLang="nl-NL" sz="3100" b="1" i="0" u="none" strike="noStrike" cap="none" normalizeH="0" baseline="0" dirty="0" smtClean="0">
                <a:ln>
                  <a:noFill/>
                </a:ln>
                <a:solidFill>
                  <a:schemeClr val="accent1"/>
                </a:solidFill>
                <a:effectLst/>
                <a:ea typeface="Times New Roman" pitchFamily="18" charset="0"/>
                <a:cs typeface="Arial" pitchFamily="34" charset="0"/>
              </a:rPr>
              <a:t>Vergaderschema schooljaar 2016 - 2017 </a:t>
            </a:r>
            <a:r>
              <a:rPr kumimoji="0" lang="nl-NL" altLang="nl-NL" sz="3100" b="0" i="0" u="none" strike="noStrike" cap="none" normalizeH="0" baseline="0" dirty="0" smtClean="0">
                <a:ln>
                  <a:noFill/>
                </a:ln>
                <a:solidFill>
                  <a:schemeClr val="tx1"/>
                </a:solidFill>
                <a:effectLst/>
                <a:cs typeface="Arial" pitchFamily="34" charset="0"/>
              </a:rPr>
              <a:t/>
            </a:r>
            <a:br>
              <a:rPr kumimoji="0" lang="nl-NL" altLang="nl-NL" sz="3100" b="0" i="0" u="none" strike="noStrike" cap="none" normalizeH="0" baseline="0" dirty="0" smtClean="0">
                <a:ln>
                  <a:noFill/>
                </a:ln>
                <a:solidFill>
                  <a:schemeClr val="tx1"/>
                </a:solidFill>
                <a:effectLst/>
                <a:cs typeface="Arial" pitchFamily="34" charset="0"/>
              </a:rPr>
            </a:br>
            <a:endParaRPr lang="nl-NL" sz="3100" dirty="0"/>
          </a:p>
        </p:txBody>
      </p:sp>
      <p:sp>
        <p:nvSpPr>
          <p:cNvPr id="6" name="Tekstvak 5"/>
          <p:cNvSpPr txBox="1"/>
          <p:nvPr/>
        </p:nvSpPr>
        <p:spPr>
          <a:xfrm>
            <a:off x="1731740" y="4797152"/>
            <a:ext cx="5832648" cy="646331"/>
          </a:xfrm>
          <a:prstGeom prst="rect">
            <a:avLst/>
          </a:prstGeom>
          <a:noFill/>
        </p:spPr>
        <p:txBody>
          <a:bodyPr wrap="square" rtlCol="0">
            <a:spAutoFit/>
          </a:bodyPr>
          <a:lstStyle/>
          <a:p>
            <a:r>
              <a:rPr lang="nl-NL" dirty="0" smtClean="0">
                <a:latin typeface="+mj-lt"/>
              </a:rPr>
              <a:t>Het vrij is om een vergadering van de MR te bezoeken, zonder rechten dat dan weer wel</a:t>
            </a:r>
            <a:endParaRPr lang="nl-NL" dirty="0">
              <a:latin typeface="+mj-lt"/>
            </a:endParaRPr>
          </a:p>
        </p:txBody>
      </p:sp>
      <p:sp>
        <p:nvSpPr>
          <p:cNvPr id="8" name="Tekstvak 7"/>
          <p:cNvSpPr txBox="1"/>
          <p:nvPr/>
        </p:nvSpPr>
        <p:spPr>
          <a:xfrm>
            <a:off x="1731740" y="5595883"/>
            <a:ext cx="5832648" cy="646331"/>
          </a:xfrm>
          <a:prstGeom prst="rect">
            <a:avLst/>
          </a:prstGeom>
          <a:noFill/>
        </p:spPr>
        <p:txBody>
          <a:bodyPr wrap="square" rtlCol="0">
            <a:spAutoFit/>
          </a:bodyPr>
          <a:lstStyle/>
          <a:p>
            <a:r>
              <a:rPr lang="nl-NL" dirty="0" smtClean="0">
                <a:latin typeface="+mj-lt"/>
              </a:rPr>
              <a:t>De verslagen van de vergaderingen worden via </a:t>
            </a:r>
            <a:r>
              <a:rPr lang="nl-NL" dirty="0" err="1" smtClean="0">
                <a:latin typeface="+mj-lt"/>
              </a:rPr>
              <a:t>DigiDuif</a:t>
            </a:r>
            <a:r>
              <a:rPr lang="nl-NL" dirty="0" smtClean="0">
                <a:latin typeface="+mj-lt"/>
              </a:rPr>
              <a:t> rondgestuurd en staan in het jaarverslag</a:t>
            </a:r>
            <a:endParaRPr lang="nl-NL" dirty="0">
              <a:latin typeface="+mj-lt"/>
            </a:endParaRPr>
          </a:p>
        </p:txBody>
      </p:sp>
      <p:graphicFrame>
        <p:nvGraphicFramePr>
          <p:cNvPr id="3" name="Tabel 2"/>
          <p:cNvGraphicFramePr>
            <a:graphicFrameLocks noGrp="1"/>
          </p:cNvGraphicFramePr>
          <p:nvPr>
            <p:extLst>
              <p:ext uri="{D42A27DB-BD31-4B8C-83A1-F6EECF244321}">
                <p14:modId xmlns:p14="http://schemas.microsoft.com/office/powerpoint/2010/main" val="2258251868"/>
              </p:ext>
            </p:extLst>
          </p:nvPr>
        </p:nvGraphicFramePr>
        <p:xfrm>
          <a:off x="506066" y="1340768"/>
          <a:ext cx="7954365" cy="2743200"/>
        </p:xfrm>
        <a:graphic>
          <a:graphicData uri="http://schemas.openxmlformats.org/drawingml/2006/table">
            <a:tbl>
              <a:tblPr firstRow="1" firstCol="1" bandRow="1">
                <a:tableStyleId>{5C22544A-7EE6-4342-B048-85BDC9FD1C3A}</a:tableStyleId>
              </a:tblPr>
              <a:tblGrid>
                <a:gridCol w="964445">
                  <a:extLst>
                    <a:ext uri="{9D8B030D-6E8A-4147-A177-3AD203B41FA5}">
                      <a16:colId xmlns:a16="http://schemas.microsoft.com/office/drawing/2014/main" val="20000"/>
                    </a:ext>
                  </a:extLst>
                </a:gridCol>
                <a:gridCol w="825914">
                  <a:extLst>
                    <a:ext uri="{9D8B030D-6E8A-4147-A177-3AD203B41FA5}">
                      <a16:colId xmlns:a16="http://schemas.microsoft.com/office/drawing/2014/main" val="20001"/>
                    </a:ext>
                  </a:extLst>
                </a:gridCol>
                <a:gridCol w="1448647">
                  <a:extLst>
                    <a:ext uri="{9D8B030D-6E8A-4147-A177-3AD203B41FA5}">
                      <a16:colId xmlns:a16="http://schemas.microsoft.com/office/drawing/2014/main" val="20002"/>
                    </a:ext>
                  </a:extLst>
                </a:gridCol>
                <a:gridCol w="614817">
                  <a:extLst>
                    <a:ext uri="{9D8B030D-6E8A-4147-A177-3AD203B41FA5}">
                      <a16:colId xmlns:a16="http://schemas.microsoft.com/office/drawing/2014/main" val="20003"/>
                    </a:ext>
                  </a:extLst>
                </a:gridCol>
                <a:gridCol w="1712517">
                  <a:extLst>
                    <a:ext uri="{9D8B030D-6E8A-4147-A177-3AD203B41FA5}">
                      <a16:colId xmlns:a16="http://schemas.microsoft.com/office/drawing/2014/main" val="20004"/>
                    </a:ext>
                  </a:extLst>
                </a:gridCol>
                <a:gridCol w="947294">
                  <a:extLst>
                    <a:ext uri="{9D8B030D-6E8A-4147-A177-3AD203B41FA5}">
                      <a16:colId xmlns:a16="http://schemas.microsoft.com/office/drawing/2014/main" val="20005"/>
                    </a:ext>
                  </a:extLst>
                </a:gridCol>
                <a:gridCol w="1440731">
                  <a:extLst>
                    <a:ext uri="{9D8B030D-6E8A-4147-A177-3AD203B41FA5}">
                      <a16:colId xmlns:a16="http://schemas.microsoft.com/office/drawing/2014/main" val="20006"/>
                    </a:ext>
                  </a:extLst>
                </a:gridCol>
              </a:tblGrid>
              <a:tr h="0">
                <a:tc>
                  <a:txBody>
                    <a:bodyPr/>
                    <a:lstStyle/>
                    <a:p>
                      <a:pPr>
                        <a:lnSpc>
                          <a:spcPct val="150000"/>
                        </a:lnSpc>
                        <a:spcAft>
                          <a:spcPts val="0"/>
                        </a:spcAft>
                      </a:pPr>
                      <a:r>
                        <a:rPr lang="nl-NL" sz="2000" dirty="0">
                          <a:effectLst/>
                        </a:rPr>
                        <a:t>week</a:t>
                      </a:r>
                      <a:endParaRPr lang="nl-NL" sz="2000" dirty="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36</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maandag</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19</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september</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19.30</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uur</a:t>
                      </a:r>
                      <a:endParaRPr lang="nl-NL" sz="2000">
                        <a:effectLst/>
                        <a:latin typeface="Times New Roman"/>
                        <a:ea typeface="Times New Roman"/>
                      </a:endParaRPr>
                    </a:p>
                  </a:txBody>
                  <a:tcPr marL="68580" marR="68580" marT="0" marB="0"/>
                </a:tc>
                <a:extLst>
                  <a:ext uri="{0D108BD9-81ED-4DB2-BD59-A6C34878D82A}">
                    <a16:rowId xmlns:a16="http://schemas.microsoft.com/office/drawing/2014/main" val="10000"/>
                  </a:ext>
                </a:extLst>
              </a:tr>
              <a:tr h="0">
                <a:tc>
                  <a:txBody>
                    <a:bodyPr/>
                    <a:lstStyle/>
                    <a:p>
                      <a:pPr>
                        <a:lnSpc>
                          <a:spcPct val="150000"/>
                        </a:lnSpc>
                        <a:spcAft>
                          <a:spcPts val="0"/>
                        </a:spcAft>
                      </a:pPr>
                      <a:r>
                        <a:rPr lang="nl-NL" sz="2000" dirty="0">
                          <a:effectLst/>
                        </a:rPr>
                        <a:t>week </a:t>
                      </a:r>
                      <a:endParaRPr lang="nl-NL" sz="2000" dirty="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45</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woensdag</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09</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november</a:t>
                      </a:r>
                      <a:endParaRPr lang="nl-NL" sz="2000">
                        <a:effectLst/>
                        <a:latin typeface="Times New Roman"/>
                        <a:ea typeface="Times New Roman"/>
                      </a:endParaRPr>
                    </a:p>
                  </a:txBody>
                  <a:tcPr marL="68580" marR="68580" marT="0" marB="0"/>
                </a:tc>
                <a:tc>
                  <a:txBody>
                    <a:bodyPr/>
                    <a:lstStyle/>
                    <a:p>
                      <a:pPr>
                        <a:spcAft>
                          <a:spcPts val="0"/>
                        </a:spcAft>
                      </a:pPr>
                      <a:r>
                        <a:rPr lang="nl-NL" sz="2000" dirty="0">
                          <a:effectLst/>
                        </a:rPr>
                        <a:t>19.30</a:t>
                      </a:r>
                      <a:endParaRPr lang="nl-NL" sz="2000" dirty="0">
                        <a:effectLst/>
                        <a:latin typeface="Times New Roman"/>
                        <a:ea typeface="Times New Roman"/>
                      </a:endParaRPr>
                    </a:p>
                  </a:txBody>
                  <a:tcPr marL="68580" marR="68580" marT="0" marB="0"/>
                </a:tc>
                <a:tc>
                  <a:txBody>
                    <a:bodyPr/>
                    <a:lstStyle/>
                    <a:p>
                      <a:pPr>
                        <a:spcAft>
                          <a:spcPts val="0"/>
                        </a:spcAft>
                      </a:pPr>
                      <a:r>
                        <a:rPr lang="nl-NL" sz="2000">
                          <a:effectLst/>
                        </a:rPr>
                        <a:t>uur</a:t>
                      </a:r>
                      <a:endParaRPr lang="nl-NL" sz="2000">
                        <a:effectLst/>
                        <a:latin typeface="Times New Roman"/>
                        <a:ea typeface="Times New Roman"/>
                      </a:endParaRPr>
                    </a:p>
                  </a:txBody>
                  <a:tcPr marL="68580" marR="68580" marT="0" marB="0"/>
                </a:tc>
                <a:extLst>
                  <a:ext uri="{0D108BD9-81ED-4DB2-BD59-A6C34878D82A}">
                    <a16:rowId xmlns:a16="http://schemas.microsoft.com/office/drawing/2014/main" val="10001"/>
                  </a:ext>
                </a:extLst>
              </a:tr>
              <a:tr h="0">
                <a:tc>
                  <a:txBody>
                    <a:bodyPr/>
                    <a:lstStyle/>
                    <a:p>
                      <a:pPr>
                        <a:lnSpc>
                          <a:spcPct val="150000"/>
                        </a:lnSpc>
                        <a:spcAft>
                          <a:spcPts val="0"/>
                        </a:spcAft>
                      </a:pPr>
                      <a:r>
                        <a:rPr lang="nl-NL" sz="2000" dirty="0">
                          <a:effectLst/>
                        </a:rPr>
                        <a:t>week</a:t>
                      </a:r>
                      <a:endParaRPr lang="nl-NL" sz="2000" dirty="0">
                        <a:effectLst/>
                        <a:latin typeface="Times New Roman"/>
                        <a:ea typeface="Times New Roman"/>
                      </a:endParaRPr>
                    </a:p>
                  </a:txBody>
                  <a:tcPr marL="68580" marR="68580" marT="0" marB="0"/>
                </a:tc>
                <a:tc>
                  <a:txBody>
                    <a:bodyPr/>
                    <a:lstStyle/>
                    <a:p>
                      <a:pPr>
                        <a:lnSpc>
                          <a:spcPct val="150000"/>
                        </a:lnSpc>
                        <a:spcAft>
                          <a:spcPts val="0"/>
                        </a:spcAft>
                      </a:pPr>
                      <a:r>
                        <a:rPr lang="nl-NL" sz="2000" dirty="0">
                          <a:effectLst/>
                        </a:rPr>
                        <a:t>02</a:t>
                      </a:r>
                      <a:endParaRPr lang="nl-NL" sz="2000" dirty="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woensdag</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11</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januari</a:t>
                      </a:r>
                      <a:endParaRPr lang="nl-NL" sz="2000">
                        <a:effectLst/>
                        <a:latin typeface="Times New Roman"/>
                        <a:ea typeface="Times New Roman"/>
                      </a:endParaRPr>
                    </a:p>
                  </a:txBody>
                  <a:tcPr marL="68580" marR="68580" marT="0" marB="0"/>
                </a:tc>
                <a:tc>
                  <a:txBody>
                    <a:bodyPr/>
                    <a:lstStyle/>
                    <a:p>
                      <a:pPr>
                        <a:spcAft>
                          <a:spcPts val="0"/>
                        </a:spcAft>
                      </a:pPr>
                      <a:r>
                        <a:rPr lang="nl-NL" sz="2000">
                          <a:effectLst/>
                        </a:rPr>
                        <a:t>19.30</a:t>
                      </a:r>
                      <a:endParaRPr lang="nl-NL" sz="2000">
                        <a:effectLst/>
                        <a:latin typeface="Times New Roman"/>
                        <a:ea typeface="Times New Roman"/>
                      </a:endParaRPr>
                    </a:p>
                  </a:txBody>
                  <a:tcPr marL="68580" marR="68580" marT="0" marB="0"/>
                </a:tc>
                <a:tc>
                  <a:txBody>
                    <a:bodyPr/>
                    <a:lstStyle/>
                    <a:p>
                      <a:pPr>
                        <a:spcAft>
                          <a:spcPts val="0"/>
                        </a:spcAft>
                      </a:pPr>
                      <a:r>
                        <a:rPr lang="nl-NL" sz="2000">
                          <a:effectLst/>
                        </a:rPr>
                        <a:t>uur</a:t>
                      </a:r>
                      <a:endParaRPr lang="nl-NL" sz="2000">
                        <a:effectLst/>
                        <a:latin typeface="Times New Roman"/>
                        <a:ea typeface="Times New Roman"/>
                      </a:endParaRPr>
                    </a:p>
                  </a:txBody>
                  <a:tcPr marL="68580" marR="68580" marT="0" marB="0"/>
                </a:tc>
                <a:extLst>
                  <a:ext uri="{0D108BD9-81ED-4DB2-BD59-A6C34878D82A}">
                    <a16:rowId xmlns:a16="http://schemas.microsoft.com/office/drawing/2014/main" val="10002"/>
                  </a:ext>
                </a:extLst>
              </a:tr>
              <a:tr h="0">
                <a:tc>
                  <a:txBody>
                    <a:bodyPr/>
                    <a:lstStyle/>
                    <a:p>
                      <a:pPr>
                        <a:lnSpc>
                          <a:spcPct val="150000"/>
                        </a:lnSpc>
                        <a:spcAft>
                          <a:spcPts val="0"/>
                        </a:spcAft>
                      </a:pPr>
                      <a:r>
                        <a:rPr lang="nl-NL" sz="2000">
                          <a:effectLst/>
                        </a:rPr>
                        <a:t>week</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dirty="0">
                          <a:effectLst/>
                        </a:rPr>
                        <a:t>11</a:t>
                      </a:r>
                      <a:endParaRPr lang="nl-NL" sz="2000" dirty="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woensdag</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15</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maart</a:t>
                      </a:r>
                      <a:endParaRPr lang="nl-NL" sz="2000">
                        <a:effectLst/>
                        <a:latin typeface="Times New Roman"/>
                        <a:ea typeface="Times New Roman"/>
                      </a:endParaRPr>
                    </a:p>
                  </a:txBody>
                  <a:tcPr marL="68580" marR="68580" marT="0" marB="0"/>
                </a:tc>
                <a:tc>
                  <a:txBody>
                    <a:bodyPr/>
                    <a:lstStyle/>
                    <a:p>
                      <a:pPr>
                        <a:spcAft>
                          <a:spcPts val="0"/>
                        </a:spcAft>
                      </a:pPr>
                      <a:r>
                        <a:rPr lang="nl-NL" sz="2000">
                          <a:effectLst/>
                        </a:rPr>
                        <a:t>19.30</a:t>
                      </a:r>
                      <a:endParaRPr lang="nl-NL" sz="2000">
                        <a:effectLst/>
                        <a:latin typeface="Times New Roman"/>
                        <a:ea typeface="Times New Roman"/>
                      </a:endParaRPr>
                    </a:p>
                  </a:txBody>
                  <a:tcPr marL="68580" marR="68580" marT="0" marB="0"/>
                </a:tc>
                <a:tc>
                  <a:txBody>
                    <a:bodyPr/>
                    <a:lstStyle/>
                    <a:p>
                      <a:pPr>
                        <a:spcAft>
                          <a:spcPts val="0"/>
                        </a:spcAft>
                      </a:pPr>
                      <a:r>
                        <a:rPr lang="nl-NL" sz="2000">
                          <a:effectLst/>
                        </a:rPr>
                        <a:t>uur</a:t>
                      </a:r>
                      <a:endParaRPr lang="nl-NL" sz="2000">
                        <a:effectLst/>
                        <a:latin typeface="Times New Roman"/>
                        <a:ea typeface="Times New Roman"/>
                      </a:endParaRPr>
                    </a:p>
                  </a:txBody>
                  <a:tcPr marL="68580" marR="68580" marT="0" marB="0"/>
                </a:tc>
                <a:extLst>
                  <a:ext uri="{0D108BD9-81ED-4DB2-BD59-A6C34878D82A}">
                    <a16:rowId xmlns:a16="http://schemas.microsoft.com/office/drawing/2014/main" val="10003"/>
                  </a:ext>
                </a:extLst>
              </a:tr>
              <a:tr h="0">
                <a:tc>
                  <a:txBody>
                    <a:bodyPr/>
                    <a:lstStyle/>
                    <a:p>
                      <a:pPr>
                        <a:lnSpc>
                          <a:spcPct val="150000"/>
                        </a:lnSpc>
                        <a:spcAft>
                          <a:spcPts val="0"/>
                        </a:spcAft>
                      </a:pPr>
                      <a:r>
                        <a:rPr lang="nl-NL" sz="2000">
                          <a:effectLst/>
                        </a:rPr>
                        <a:t>week</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19</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dirty="0">
                          <a:effectLst/>
                        </a:rPr>
                        <a:t>woensdag</a:t>
                      </a:r>
                      <a:endParaRPr lang="nl-NL" sz="2000" dirty="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10</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mei</a:t>
                      </a:r>
                      <a:endParaRPr lang="nl-NL" sz="2000">
                        <a:effectLst/>
                        <a:latin typeface="Times New Roman"/>
                        <a:ea typeface="Times New Roman"/>
                      </a:endParaRPr>
                    </a:p>
                  </a:txBody>
                  <a:tcPr marL="68580" marR="68580" marT="0" marB="0"/>
                </a:tc>
                <a:tc>
                  <a:txBody>
                    <a:bodyPr/>
                    <a:lstStyle/>
                    <a:p>
                      <a:pPr>
                        <a:spcAft>
                          <a:spcPts val="0"/>
                        </a:spcAft>
                      </a:pPr>
                      <a:r>
                        <a:rPr lang="nl-NL" sz="2000">
                          <a:effectLst/>
                        </a:rPr>
                        <a:t>19.30</a:t>
                      </a:r>
                      <a:endParaRPr lang="nl-NL" sz="2000">
                        <a:effectLst/>
                        <a:latin typeface="Times New Roman"/>
                        <a:ea typeface="Times New Roman"/>
                      </a:endParaRPr>
                    </a:p>
                  </a:txBody>
                  <a:tcPr marL="68580" marR="68580" marT="0" marB="0"/>
                </a:tc>
                <a:tc>
                  <a:txBody>
                    <a:bodyPr/>
                    <a:lstStyle/>
                    <a:p>
                      <a:pPr>
                        <a:spcAft>
                          <a:spcPts val="0"/>
                        </a:spcAft>
                      </a:pPr>
                      <a:r>
                        <a:rPr lang="nl-NL" sz="2000">
                          <a:effectLst/>
                        </a:rPr>
                        <a:t>uur</a:t>
                      </a:r>
                      <a:endParaRPr lang="nl-NL" sz="2000">
                        <a:effectLst/>
                        <a:latin typeface="Times New Roman"/>
                        <a:ea typeface="Times New Roman"/>
                      </a:endParaRPr>
                    </a:p>
                  </a:txBody>
                  <a:tcPr marL="68580" marR="68580" marT="0" marB="0"/>
                </a:tc>
                <a:extLst>
                  <a:ext uri="{0D108BD9-81ED-4DB2-BD59-A6C34878D82A}">
                    <a16:rowId xmlns:a16="http://schemas.microsoft.com/office/drawing/2014/main" val="10004"/>
                  </a:ext>
                </a:extLst>
              </a:tr>
              <a:tr h="0">
                <a:tc>
                  <a:txBody>
                    <a:bodyPr/>
                    <a:lstStyle/>
                    <a:p>
                      <a:pPr>
                        <a:lnSpc>
                          <a:spcPct val="150000"/>
                        </a:lnSpc>
                        <a:spcAft>
                          <a:spcPts val="0"/>
                        </a:spcAft>
                      </a:pPr>
                      <a:r>
                        <a:rPr lang="nl-NL" sz="2000">
                          <a:effectLst/>
                        </a:rPr>
                        <a:t>week </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a:effectLst/>
                        </a:rPr>
                        <a:t>27</a:t>
                      </a:r>
                      <a:endParaRPr lang="nl-NL" sz="2000">
                        <a:effectLst/>
                        <a:latin typeface="Times New Roman"/>
                        <a:ea typeface="Times New Roman"/>
                      </a:endParaRPr>
                    </a:p>
                  </a:txBody>
                  <a:tcPr marL="68580" marR="68580" marT="0" marB="0"/>
                </a:tc>
                <a:tc>
                  <a:txBody>
                    <a:bodyPr/>
                    <a:lstStyle/>
                    <a:p>
                      <a:pPr>
                        <a:lnSpc>
                          <a:spcPct val="150000"/>
                        </a:lnSpc>
                        <a:spcAft>
                          <a:spcPts val="0"/>
                        </a:spcAft>
                      </a:pPr>
                      <a:r>
                        <a:rPr lang="nl-NL" sz="2000" dirty="0">
                          <a:effectLst/>
                        </a:rPr>
                        <a:t>woensdag</a:t>
                      </a:r>
                      <a:endParaRPr lang="nl-NL" sz="2000" dirty="0">
                        <a:effectLst/>
                        <a:latin typeface="Times New Roman"/>
                        <a:ea typeface="Times New Roman"/>
                      </a:endParaRPr>
                    </a:p>
                  </a:txBody>
                  <a:tcPr marL="68580" marR="68580" marT="0" marB="0"/>
                </a:tc>
                <a:tc>
                  <a:txBody>
                    <a:bodyPr/>
                    <a:lstStyle/>
                    <a:p>
                      <a:pPr>
                        <a:lnSpc>
                          <a:spcPct val="150000"/>
                        </a:lnSpc>
                        <a:spcAft>
                          <a:spcPts val="0"/>
                        </a:spcAft>
                      </a:pPr>
                      <a:r>
                        <a:rPr lang="nl-NL" sz="2000" dirty="0">
                          <a:effectLst/>
                        </a:rPr>
                        <a:t>05</a:t>
                      </a:r>
                      <a:endParaRPr lang="nl-NL" sz="2000" dirty="0">
                        <a:effectLst/>
                        <a:latin typeface="Times New Roman"/>
                        <a:ea typeface="Times New Roman"/>
                      </a:endParaRPr>
                    </a:p>
                  </a:txBody>
                  <a:tcPr marL="68580" marR="68580" marT="0" marB="0"/>
                </a:tc>
                <a:tc>
                  <a:txBody>
                    <a:bodyPr/>
                    <a:lstStyle/>
                    <a:p>
                      <a:pPr>
                        <a:lnSpc>
                          <a:spcPct val="150000"/>
                        </a:lnSpc>
                        <a:spcAft>
                          <a:spcPts val="0"/>
                        </a:spcAft>
                      </a:pPr>
                      <a:r>
                        <a:rPr lang="nl-NL" sz="2000" dirty="0">
                          <a:effectLst/>
                        </a:rPr>
                        <a:t>juli</a:t>
                      </a:r>
                      <a:endParaRPr lang="nl-NL" sz="2000" dirty="0">
                        <a:effectLst/>
                        <a:latin typeface="Times New Roman"/>
                        <a:ea typeface="Times New Roman"/>
                      </a:endParaRPr>
                    </a:p>
                  </a:txBody>
                  <a:tcPr marL="68580" marR="68580" marT="0" marB="0"/>
                </a:tc>
                <a:tc>
                  <a:txBody>
                    <a:bodyPr/>
                    <a:lstStyle/>
                    <a:p>
                      <a:pPr>
                        <a:spcAft>
                          <a:spcPts val="0"/>
                        </a:spcAft>
                      </a:pPr>
                      <a:r>
                        <a:rPr lang="nl-NL" sz="2000" dirty="0">
                          <a:effectLst/>
                        </a:rPr>
                        <a:t>19.30</a:t>
                      </a:r>
                      <a:endParaRPr lang="nl-NL" sz="2000" dirty="0">
                        <a:effectLst/>
                        <a:latin typeface="Times New Roman"/>
                        <a:ea typeface="Times New Roman"/>
                      </a:endParaRPr>
                    </a:p>
                  </a:txBody>
                  <a:tcPr marL="68580" marR="68580" marT="0" marB="0"/>
                </a:tc>
                <a:tc>
                  <a:txBody>
                    <a:bodyPr/>
                    <a:lstStyle/>
                    <a:p>
                      <a:pPr>
                        <a:spcAft>
                          <a:spcPts val="0"/>
                        </a:spcAft>
                      </a:pPr>
                      <a:r>
                        <a:rPr lang="nl-NL" sz="2000" dirty="0">
                          <a:effectLst/>
                        </a:rPr>
                        <a:t>uur</a:t>
                      </a:r>
                      <a:endParaRPr lang="nl-NL" sz="2000" dirty="0">
                        <a:effectLst/>
                        <a:latin typeface="Times New Roman"/>
                        <a:ea typeface="Times New Roman"/>
                      </a:endParaRPr>
                    </a:p>
                  </a:txBody>
                  <a:tcPr marL="68580" marR="68580" marT="0" marB="0"/>
                </a:tc>
                <a:extLst>
                  <a:ext uri="{0D108BD9-81ED-4DB2-BD59-A6C34878D82A}">
                    <a16:rowId xmlns:a16="http://schemas.microsoft.com/office/drawing/2014/main" val="10005"/>
                  </a:ext>
                </a:extLst>
              </a:tr>
            </a:tbl>
          </a:graphicData>
        </a:graphic>
      </p:graphicFrame>
      <p:pic>
        <p:nvPicPr>
          <p:cNvPr id="2050" name="Picture 2" descr="C:\Users\Frits\AppData\Local\Microsoft\Windows\INetCache\IE\LNR7REXL\check-mark-1292787_960_7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3135" y="4941167"/>
            <a:ext cx="666536" cy="65471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C:\Users\Frits\AppData\Local\Microsoft\Windows\INetCache\IE\LNR7REXL\check-mark-1292787_960_7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3135" y="5743464"/>
            <a:ext cx="666536" cy="6547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70821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room">
  <a:themeElements>
    <a:clrScheme name="Stroom">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Stroom">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troom">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314</TotalTime>
  <Words>699</Words>
  <Application>Microsoft Office PowerPoint</Application>
  <PresentationFormat>Diavoorstelling (4:3)</PresentationFormat>
  <Paragraphs>159</Paragraphs>
  <Slides>11</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Arial</vt:lpstr>
      <vt:lpstr>Calibri</vt:lpstr>
      <vt:lpstr>Constantia</vt:lpstr>
      <vt:lpstr>Times New Roman</vt:lpstr>
      <vt:lpstr>Wingdings 2</vt:lpstr>
      <vt:lpstr>Stroom</vt:lpstr>
      <vt:lpstr>Medezeggenschapsraad H. Henricusschool sept 2016</vt:lpstr>
      <vt:lpstr>Agenda</vt:lpstr>
      <vt:lpstr>Medezeggenschapsraad?</vt:lpstr>
      <vt:lpstr>Medezeggenschapsraad in personen samenstelling 2016-17</vt:lpstr>
      <vt:lpstr>Samenstelling en verkiezing MR</vt:lpstr>
      <vt:lpstr>Rol van de MR</vt:lpstr>
      <vt:lpstr>MR Jaarplan en Jaarverslag</vt:lpstr>
      <vt:lpstr>MR in het schooljaar, verplichte onderwerpen </vt:lpstr>
      <vt:lpstr> Vergaderschema schooljaar 2016 - 2017  </vt:lpstr>
      <vt:lpstr>Rol van de MR bij de plannen Brede School</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Frits vdwilt</dc:creator>
  <cp:lastModifiedBy>Dennis</cp:lastModifiedBy>
  <cp:revision>70</cp:revision>
  <dcterms:created xsi:type="dcterms:W3CDTF">2014-09-06T19:23:49Z</dcterms:created>
  <dcterms:modified xsi:type="dcterms:W3CDTF">2016-09-22T12:56:16Z</dcterms:modified>
</cp:coreProperties>
</file>